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F66D-B9F5-49A4-8609-1FA851908541}" type="datetimeFigureOut">
              <a:rPr lang="sk-SK" smtClean="0"/>
              <a:pPr/>
              <a:t>25.1.2018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A35A-39F4-4693-9BE4-E8A3FD32F44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lay.google.com/store/apps/details?id=cz.psc.android.kaloricketabulky&amp;hl=sk" TargetMode="External"/><Relationship Id="rId7" Type="http://schemas.openxmlformats.org/officeDocument/2006/relationships/hyperlink" Target="https://www.microsoft.com/sk-sk/store/p/kaloricketabulkysk/9nblggh2swl0" TargetMode="External"/><Relationship Id="rId2" Type="http://schemas.openxmlformats.org/officeDocument/2006/relationships/hyperlink" Target="http://www.kaloricketabulky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tunes.apple.com/sk/app/kaloricke-tabulky/id477039928?mt=8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lay.google.com/store/apps/details?id=com.google.android.apps.fitness&amp;hl=s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FIT </a:t>
            </a:r>
            <a:r>
              <a:rPr lang="sk-SK" dirty="0" smtClean="0"/>
              <a:t>aplikácie ,,</a:t>
            </a:r>
            <a:r>
              <a:rPr lang="sk-SK" dirty="0" err="1" smtClean="0"/>
              <a:t>must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sldjump"/>
              </a:rPr>
              <a:t>Kalorické tabuľky</a:t>
            </a:r>
            <a:endParaRPr lang="sk-SK" dirty="0" smtClean="0"/>
          </a:p>
          <a:p>
            <a:r>
              <a:rPr lang="sk-SK" dirty="0" err="1" smtClean="0">
                <a:hlinkClick r:id="rId3" action="ppaction://hlinksldjump"/>
              </a:rPr>
              <a:t>Google</a:t>
            </a:r>
            <a:r>
              <a:rPr lang="sk-SK" dirty="0" smtClean="0">
                <a:hlinkClick r:id="rId3" action="ppaction://hlinksldjump"/>
              </a:rPr>
              <a:t> Fit</a:t>
            </a:r>
            <a:endParaRPr lang="sk-SK" dirty="0" smtClean="0"/>
          </a:p>
          <a:p>
            <a:r>
              <a:rPr lang="sk-SK" dirty="0" err="1" smtClean="0">
                <a:hlinkClick r:id="rId4" action="ppaction://hlinksldjump"/>
              </a:rPr>
              <a:t>MapMyRun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067944" y="4917449"/>
            <a:ext cx="472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k-SK" sz="3200" dirty="0" smtClean="0">
                <a:solidFill>
                  <a:prstClr val="black"/>
                </a:solidFill>
              </a:rPr>
              <a:t>Vhodné len pre OS Android</a:t>
            </a:r>
            <a:endParaRPr lang="sk-SK" sz="3200" dirty="0">
              <a:solidFill>
                <a:prstClr val="black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75" y="1332072"/>
            <a:ext cx="2143125" cy="21431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125" y="2585403"/>
            <a:ext cx="2333625" cy="19621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3863181"/>
            <a:ext cx="2143125" cy="21431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72806"/>
            <a:ext cx="1567073" cy="64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Google </a:t>
            </a:r>
            <a:r>
              <a:rPr lang="sk-SK" dirty="0" smtClean="0"/>
              <a:t>Fit - pridanie aktivity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995936" y="1404938"/>
            <a:ext cx="4968552" cy="4525963"/>
          </a:xfrm>
        </p:spPr>
        <p:txBody>
          <a:bodyPr/>
          <a:lstStyle/>
          <a:p>
            <a:r>
              <a:rPr lang="sk-SK" dirty="0" smtClean="0"/>
              <a:t>Nie vždy sa dá byť s mobilom vo vrecku</a:t>
            </a:r>
          </a:p>
          <a:p>
            <a:r>
              <a:rPr lang="sk-SK" dirty="0" smtClean="0"/>
              <a:t>Môžeme vložiť vlastnú aktivitu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0420" y="1600200"/>
            <a:ext cx="28521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0968"/>
            <a:ext cx="3000396" cy="32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MapMyRun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768601" y="2954923"/>
            <a:ext cx="4810348" cy="3456384"/>
          </a:xfrm>
        </p:spPr>
        <p:txBody>
          <a:bodyPr/>
          <a:lstStyle/>
          <a:p>
            <a:r>
              <a:rPr lang="sk-SK" dirty="0"/>
              <a:t>Sleduje a vyhodnocuje bežecké aktivity, trasy, </a:t>
            </a:r>
          </a:p>
          <a:p>
            <a:r>
              <a:rPr lang="sk-SK" dirty="0"/>
              <a:t>Umožňuje ich ukladať, zdieľať a porovnávať s kamarátmi</a:t>
            </a:r>
          </a:p>
          <a:p>
            <a:r>
              <a:rPr lang="sk-SK" dirty="0" smtClean="0"/>
              <a:t>Jedným klikom možnosť monitorovania behu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80" y="1443410"/>
            <a:ext cx="2792363" cy="496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74638"/>
            <a:ext cx="19907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MapMyRun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História behov a základné informácie, </a:t>
            </a:r>
          </a:p>
          <a:p>
            <a:r>
              <a:rPr lang="sk-SK" dirty="0" smtClean="0"/>
              <a:t>po kliknutí podrobnejšie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00200"/>
            <a:ext cx="2792363" cy="496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MapMyRun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930574" y="548680"/>
            <a:ext cx="4889897" cy="4525963"/>
          </a:xfrm>
        </p:spPr>
        <p:txBody>
          <a:bodyPr/>
          <a:lstStyle/>
          <a:p>
            <a:r>
              <a:rPr lang="sk-SK" dirty="0" smtClean="0"/>
              <a:t>Možnosť pridávania fotiek</a:t>
            </a:r>
          </a:p>
          <a:p>
            <a:r>
              <a:rPr lang="sk-SK" dirty="0" smtClean="0"/>
              <a:t>Zaznamenávanie trasy pomocou GPS</a:t>
            </a:r>
          </a:p>
          <a:p>
            <a:r>
              <a:rPr lang="sk-SK" dirty="0"/>
              <a:t>V prípade </a:t>
            </a:r>
            <a:r>
              <a:rPr lang="sk-SK" dirty="0" smtClean="0"/>
              <a:t>viacej</a:t>
            </a:r>
            <a:r>
              <a:rPr lang="sk-SK" dirty="0"/>
              <a:t> </a:t>
            </a:r>
            <a:r>
              <a:rPr lang="sk-SK" dirty="0" smtClean="0"/>
              <a:t>fotiek treba </a:t>
            </a:r>
            <a:r>
              <a:rPr lang="sk-SK" dirty="0" err="1" smtClean="0"/>
              <a:t>rozkliknút</a:t>
            </a:r>
            <a:endParaRPr lang="sk-SK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89038"/>
            <a:ext cx="2870817" cy="51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317498" cy="412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MapMyRun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427984" y="1623836"/>
            <a:ext cx="4038600" cy="4525963"/>
          </a:xfrm>
        </p:spPr>
        <p:txBody>
          <a:bodyPr/>
          <a:lstStyle/>
          <a:p>
            <a:r>
              <a:rPr lang="sk-SK" dirty="0" smtClean="0"/>
              <a:t>Ubehnutá vzdialenosť</a:t>
            </a:r>
          </a:p>
          <a:p>
            <a:r>
              <a:rPr lang="sk-SK" dirty="0" smtClean="0"/>
              <a:t>Čas aktivity</a:t>
            </a:r>
          </a:p>
          <a:p>
            <a:r>
              <a:rPr lang="sk-SK" dirty="0" smtClean="0"/>
              <a:t>Priemerný čas na km</a:t>
            </a:r>
          </a:p>
          <a:p>
            <a:r>
              <a:rPr lang="sk-SK" dirty="0" smtClean="0"/>
              <a:t>Spálené kalórie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7637"/>
            <a:ext cx="2777827" cy="493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MapMyRun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Stúpanie/klesanie (</a:t>
            </a:r>
            <a:r>
              <a:rPr lang="sk-SK" dirty="0" err="1" smtClean="0"/>
              <a:t>elevation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2849835" cy="506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MapMyRun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Možnosť vlastných cieľov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Kalorické tabuľky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40212"/>
          </a:xfrm>
        </p:spPr>
        <p:txBody>
          <a:bodyPr>
            <a:normAutofit/>
          </a:bodyPr>
          <a:lstStyle/>
          <a:p>
            <a:r>
              <a:rPr lang="sk-SK" dirty="0" smtClean="0"/>
              <a:t>Výpočet doporučenej energetickej bilancie</a:t>
            </a:r>
          </a:p>
          <a:p>
            <a:r>
              <a:rPr lang="sk-SK" dirty="0" smtClean="0"/>
              <a:t>Užívateľmi denne aktualizovanú databázu energetických hodnôt SK a CZ potravín</a:t>
            </a:r>
          </a:p>
          <a:p>
            <a:r>
              <a:rPr lang="sk-SK" dirty="0" smtClean="0"/>
              <a:t>Pre činnosť potrebné on-line pripojenie </a:t>
            </a:r>
            <a:br>
              <a:rPr lang="sk-SK" dirty="0" smtClean="0"/>
            </a:br>
            <a:r>
              <a:rPr lang="sk-SK" dirty="0" smtClean="0"/>
              <a:t>(neplatí pre obľúbené jedlá)</a:t>
            </a:r>
          </a:p>
          <a:p>
            <a:r>
              <a:rPr lang="sk-SK" dirty="0" smtClean="0"/>
              <a:t>Dáta prístupné aj vo webovej verzii na stránke</a:t>
            </a:r>
            <a:br>
              <a:rPr lang="sk-SK" dirty="0" smtClean="0"/>
            </a:br>
            <a:r>
              <a:rPr lang="sk-SK" dirty="0" smtClean="0">
                <a:hlinkClick r:id="rId2"/>
              </a:rPr>
              <a:t>www.kaloricketabulky.sk</a:t>
            </a:r>
            <a:endParaRPr lang="sk-SK" dirty="0" smtClean="0"/>
          </a:p>
        </p:txBody>
      </p:sp>
      <p:pic>
        <p:nvPicPr>
          <p:cNvPr id="17410" name="Picture 2" descr="Android app on Google Pla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736"/>
            <a:ext cx="1857378" cy="557215"/>
          </a:xfrm>
          <a:prstGeom prst="rect">
            <a:avLst/>
          </a:prstGeom>
          <a:noFill/>
        </p:spPr>
      </p:pic>
      <p:pic>
        <p:nvPicPr>
          <p:cNvPr id="17412" name="Picture 4" descr="https://www.kaloricketabulky.sk/images/ikony/apple-app-store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428736"/>
            <a:ext cx="1905007" cy="571504"/>
          </a:xfrm>
          <a:prstGeom prst="rect">
            <a:avLst/>
          </a:prstGeom>
          <a:noFill/>
        </p:spPr>
      </p:pic>
      <p:pic>
        <p:nvPicPr>
          <p:cNvPr id="17414" name="Picture 6" descr="https://www.kaloricketabulky.sk/images/ikony/wp-store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1428736"/>
            <a:ext cx="1832259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574312" cy="4525963"/>
          </a:xfrm>
        </p:spPr>
        <p:txBody>
          <a:bodyPr/>
          <a:lstStyle/>
          <a:p>
            <a:r>
              <a:rPr lang="sk-SK" dirty="0" smtClean="0"/>
              <a:t>Cieľový príjem </a:t>
            </a:r>
          </a:p>
          <a:p>
            <a:r>
              <a:rPr lang="sk-SK" dirty="0" smtClean="0"/>
              <a:t>Aktivitou odpočítaný príjem</a:t>
            </a:r>
          </a:p>
          <a:p>
            <a:r>
              <a:rPr lang="sk-SK" dirty="0" smtClean="0"/>
              <a:t>Pitný režim</a:t>
            </a:r>
          </a:p>
          <a:p>
            <a:r>
              <a:rPr lang="sk-SK" dirty="0" smtClean="0"/>
              <a:t>Hmotnosť + cieľová hmotnosť</a:t>
            </a:r>
          </a:p>
          <a:p>
            <a:r>
              <a:rPr lang="sk-SK" dirty="0" smtClean="0"/>
              <a:t>Príjem </a:t>
            </a:r>
            <a:r>
              <a:rPr lang="sk-SK" dirty="0" err="1" smtClean="0"/>
              <a:t>makroživín</a:t>
            </a:r>
            <a:endParaRPr lang="sk-SK" dirty="0"/>
          </a:p>
        </p:txBody>
      </p:sp>
      <p:sp>
        <p:nvSpPr>
          <p:cNvPr id="10242" name="AutoShape 2" descr="  Kalorické tabuľky – snímka obrazovky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20688"/>
            <a:ext cx="3515632" cy="579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ĺžnik 2"/>
          <p:cNvSpPr/>
          <p:nvPr/>
        </p:nvSpPr>
        <p:spPr>
          <a:xfrm>
            <a:off x="4283968" y="476672"/>
            <a:ext cx="4087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dirty="0">
                <a:solidFill>
                  <a:prstClr val="black"/>
                </a:solidFill>
                <a:ea typeface="+mj-ea"/>
                <a:cs typeface="+mj-cs"/>
              </a:rPr>
              <a:t>Kalorické tabuľky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/>
              <a:t>Kalorické tabuľky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96008"/>
            <a:ext cx="2971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7" y="1596008"/>
            <a:ext cx="2981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Fit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r>
              <a:rPr lang="sk-SK" dirty="0" smtClean="0"/>
              <a:t>Sleduje každú aktivitu.</a:t>
            </a:r>
          </a:p>
          <a:p>
            <a:r>
              <a:rPr lang="sk-SK" dirty="0" smtClean="0"/>
              <a:t>Automaticky zaznamená chôdzu, beh, bicyklovanie.</a:t>
            </a:r>
          </a:p>
          <a:p>
            <a:r>
              <a:rPr lang="sk-SK" dirty="0" smtClean="0"/>
              <a:t>Okamžité štatistiky – čas aktivít, prejdená vzdialenosť, spálených kcal, počet krokov.</a:t>
            </a:r>
          </a:p>
          <a:p>
            <a:r>
              <a:rPr lang="sk-SK" dirty="0" smtClean="0"/>
              <a:t>Možnosť nastaviť si vlastné ciele – počet krokov, čas aktivít, beh niekoľko krát do týždňa, alebo vlastný cieľ, napr. hokej 4x do týždňa.</a:t>
            </a:r>
          </a:p>
          <a:p>
            <a:r>
              <a:rPr lang="sk-SK" dirty="0" smtClean="0"/>
              <a:t>Vyhodnotenie cieľov.</a:t>
            </a:r>
          </a:p>
          <a:p>
            <a:r>
              <a:rPr lang="sk-SK" dirty="0" smtClean="0"/>
              <a:t>Osobné rekordy, graf hmotnosti</a:t>
            </a: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1028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Google </a:t>
            </a:r>
            <a:r>
              <a:rPr lang="sk-SK" dirty="0" smtClean="0"/>
              <a:t>Fit - ciele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Cieľ 10 000 krokov za deň</a:t>
            </a:r>
          </a:p>
          <a:p>
            <a:r>
              <a:rPr lang="sk-SK" dirty="0" smtClean="0"/>
              <a:t>Automatický rozpozná chôdzu / beh </a:t>
            </a:r>
          </a:p>
          <a:p>
            <a:r>
              <a:rPr lang="sk-SK" dirty="0" smtClean="0"/>
              <a:t>Možnosť nastavenia si farby (ja zelená chôdza, fialová beh)</a:t>
            </a:r>
          </a:p>
          <a:p>
            <a:r>
              <a:rPr lang="sk-SK" dirty="0" smtClean="0"/>
              <a:t>História cieľov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0078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Google </a:t>
            </a:r>
            <a:r>
              <a:rPr lang="sk-SK" dirty="0" smtClean="0"/>
              <a:t>Fit - ciele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Čas vykonávania aktivity</a:t>
            </a:r>
          </a:p>
          <a:p>
            <a:r>
              <a:rPr lang="sk-SK" dirty="0" smtClean="0"/>
              <a:t>Vzdialenosť</a:t>
            </a:r>
          </a:p>
          <a:p>
            <a:r>
              <a:rPr lang="sk-SK" dirty="0" smtClean="0"/>
              <a:t>Spálených kcal</a:t>
            </a:r>
          </a:p>
          <a:p>
            <a:r>
              <a:rPr lang="sk-SK" dirty="0" smtClean="0"/>
              <a:t>Počet krokov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283758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Google </a:t>
            </a:r>
            <a:r>
              <a:rPr lang="sk-SK" dirty="0" smtClean="0"/>
              <a:t>Fit - osobné rekordy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429156" cy="4525963"/>
          </a:xfrm>
        </p:spPr>
        <p:txBody>
          <a:bodyPr/>
          <a:lstStyle/>
          <a:p>
            <a:r>
              <a:rPr lang="sk-SK" dirty="0" smtClean="0"/>
              <a:t>Najdlhší beh (čas)</a:t>
            </a:r>
          </a:p>
          <a:p>
            <a:r>
              <a:rPr lang="sk-SK" dirty="0" smtClean="0"/>
              <a:t>Najdlhší beh (vzdialenosť)</a:t>
            </a:r>
          </a:p>
          <a:p>
            <a:r>
              <a:rPr lang="sk-SK" dirty="0" smtClean="0"/>
              <a:t>Najdlhšia jazda na bicykli - chyba</a:t>
            </a:r>
          </a:p>
          <a:p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90588"/>
            <a:ext cx="3286148" cy="436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Google </a:t>
            </a:r>
            <a:r>
              <a:rPr lang="sk-SK" dirty="0" smtClean="0"/>
              <a:t>Fit - prepojená </a:t>
            </a:r>
            <a:r>
              <a:rPr lang="sk-SK" dirty="0" err="1" smtClean="0"/>
              <a:t>app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17639"/>
            <a:ext cx="4038600" cy="143529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Zaznamenanie behu s prepojením pomocou </a:t>
            </a:r>
            <a:r>
              <a:rPr lang="sk-SK" dirty="0" err="1" smtClean="0"/>
              <a:t>app</a:t>
            </a:r>
            <a:r>
              <a:rPr lang="sk-SK" dirty="0" smtClean="0"/>
              <a:t> </a:t>
            </a:r>
            <a:r>
              <a:rPr lang="sk-SK" dirty="0" err="1" smtClean="0"/>
              <a:t>MapMyRun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3071834" cy="44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285752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279</Words>
  <Application>Microsoft Office PowerPoint</Application>
  <PresentationFormat>Prezentácia na obrazovke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FIT aplikácie ,,must have“</vt:lpstr>
      <vt:lpstr>Kalorické tabuľky</vt:lpstr>
      <vt:lpstr>Prezentácia programu PowerPoint</vt:lpstr>
      <vt:lpstr>Kalorické tabuľky</vt:lpstr>
      <vt:lpstr>Google Fit</vt:lpstr>
      <vt:lpstr>Google Fit - ciele</vt:lpstr>
      <vt:lpstr>Google Fit - ciele </vt:lpstr>
      <vt:lpstr>Google Fit - osobné rekordy</vt:lpstr>
      <vt:lpstr>Google Fit - prepojená app</vt:lpstr>
      <vt:lpstr>Google Fit - pridanie aktivity</vt:lpstr>
      <vt:lpstr>MapMyRun</vt:lpstr>
      <vt:lpstr>MapMyRun</vt:lpstr>
      <vt:lpstr>MapMyRun</vt:lpstr>
      <vt:lpstr>MapMyRun</vt:lpstr>
      <vt:lpstr>MapMyRun</vt:lpstr>
      <vt:lpstr>MapMyRun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Kalorické tabuľky</dc:title>
  <dc:creator>Richard</dc:creator>
  <cp:lastModifiedBy>Horvathova Dana, Ing., PhD.</cp:lastModifiedBy>
  <cp:revision>15</cp:revision>
  <dcterms:created xsi:type="dcterms:W3CDTF">2017-10-18T22:23:06Z</dcterms:created>
  <dcterms:modified xsi:type="dcterms:W3CDTF">2018-01-25T14:41:38Z</dcterms:modified>
</cp:coreProperties>
</file>