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7C3711-9497-48B5-9755-1B11D1632EF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45FEE57-ED2E-464C-9FBA-5D426F9FFBBD}">
      <dgm:prSet/>
      <dgm:spPr/>
      <dgm:t>
        <a:bodyPr/>
        <a:lstStyle/>
        <a:p>
          <a:r>
            <a:rPr lang="sk-SK" dirty="0"/>
            <a:t>moderný programovateľný vláčik, pre deti od 3 rokov</a:t>
          </a:r>
          <a:endParaRPr lang="en-US" dirty="0"/>
        </a:p>
      </dgm:t>
    </dgm:pt>
    <dgm:pt modelId="{191B2CC8-7D16-40DA-9E0B-214958EADF3B}" type="parTrans" cxnId="{73D698BA-E259-4944-B83E-69B086B46F89}">
      <dgm:prSet/>
      <dgm:spPr/>
      <dgm:t>
        <a:bodyPr/>
        <a:lstStyle/>
        <a:p>
          <a:endParaRPr lang="en-US"/>
        </a:p>
      </dgm:t>
    </dgm:pt>
    <dgm:pt modelId="{9E220FC2-1495-4AB6-8153-7660AC2FD220}" type="sibTrans" cxnId="{73D698BA-E259-4944-B83E-69B086B46F89}">
      <dgm:prSet/>
      <dgm:spPr/>
      <dgm:t>
        <a:bodyPr/>
        <a:lstStyle/>
        <a:p>
          <a:endParaRPr lang="en-US"/>
        </a:p>
      </dgm:t>
    </dgm:pt>
    <dgm:pt modelId="{1E9B6F35-215C-4A04-B49E-447B0880228C}">
      <dgm:prSet/>
      <dgm:spPr/>
      <dgm:t>
        <a:bodyPr/>
        <a:lstStyle/>
        <a:p>
          <a:r>
            <a:rPr lang="sk-SK" b="0" i="0" dirty="0"/>
            <a:t>umožňuje </a:t>
          </a:r>
          <a:r>
            <a:rPr lang="sk-SK" b="1" i="0" dirty="0"/>
            <a:t>jednoduché programovanie</a:t>
          </a:r>
          <a:r>
            <a:rPr lang="sk-SK" b="0" i="0" dirty="0"/>
            <a:t> a </a:t>
          </a:r>
          <a:r>
            <a:rPr lang="sk-SK" b="1" i="0" dirty="0"/>
            <a:t>interaktívnu hru</a:t>
          </a:r>
          <a:endParaRPr lang="en-US" dirty="0"/>
        </a:p>
      </dgm:t>
    </dgm:pt>
    <dgm:pt modelId="{A484A2EF-AB7A-4B80-933D-BA4094C1114B}" type="parTrans" cxnId="{D1A3A1F7-37BB-45A4-85DA-DFF01FDAC87A}">
      <dgm:prSet/>
      <dgm:spPr/>
      <dgm:t>
        <a:bodyPr/>
        <a:lstStyle/>
        <a:p>
          <a:endParaRPr lang="en-US"/>
        </a:p>
      </dgm:t>
    </dgm:pt>
    <dgm:pt modelId="{7B1E5F52-2A2F-482E-9848-4A9D716B3087}" type="sibTrans" cxnId="{D1A3A1F7-37BB-45A4-85DA-DFF01FDAC87A}">
      <dgm:prSet/>
      <dgm:spPr/>
      <dgm:t>
        <a:bodyPr/>
        <a:lstStyle/>
        <a:p>
          <a:endParaRPr lang="en-US"/>
        </a:p>
      </dgm:t>
    </dgm:pt>
    <dgm:pt modelId="{181004CB-A3B7-4DD1-80EC-A292F067756C}">
      <dgm:prSet/>
      <dgm:spPr/>
      <dgm:t>
        <a:bodyPr/>
        <a:lstStyle/>
        <a:p>
          <a:r>
            <a:rPr lang="sk-SK" b="0" i="0" dirty="0"/>
            <a:t>podporuje </a:t>
          </a:r>
          <a:r>
            <a:rPr lang="sk-SK" b="1" i="0" dirty="0"/>
            <a:t>rozvoj kreativity, logického myslenia a technických zručností</a:t>
          </a:r>
          <a:endParaRPr lang="en-US" dirty="0"/>
        </a:p>
      </dgm:t>
    </dgm:pt>
    <dgm:pt modelId="{B437DEA8-0244-498A-A861-AFB6EB918007}" type="parTrans" cxnId="{2AC36C0D-FB25-4140-8E8E-1A2B508782DB}">
      <dgm:prSet/>
      <dgm:spPr/>
      <dgm:t>
        <a:bodyPr/>
        <a:lstStyle/>
        <a:p>
          <a:endParaRPr lang="en-US"/>
        </a:p>
      </dgm:t>
    </dgm:pt>
    <dgm:pt modelId="{3BA71AD3-4795-4ADA-8F7E-0FB04CADCB9A}" type="sibTrans" cxnId="{2AC36C0D-FB25-4140-8E8E-1A2B508782DB}">
      <dgm:prSet/>
      <dgm:spPr/>
      <dgm:t>
        <a:bodyPr/>
        <a:lstStyle/>
        <a:p>
          <a:endParaRPr lang="en-US"/>
        </a:p>
      </dgm:t>
    </dgm:pt>
    <dgm:pt modelId="{0D55C5FE-F1D0-4C3E-B283-320BA6D84706}" type="pres">
      <dgm:prSet presAssocID="{967C3711-9497-48B5-9755-1B11D1632EF2}" presName="linear" presStyleCnt="0">
        <dgm:presLayoutVars>
          <dgm:animLvl val="lvl"/>
          <dgm:resizeHandles val="exact"/>
        </dgm:presLayoutVars>
      </dgm:prSet>
      <dgm:spPr/>
    </dgm:pt>
    <dgm:pt modelId="{7C859DAE-752F-4161-904D-EF88ACAA5801}" type="pres">
      <dgm:prSet presAssocID="{B45FEE57-ED2E-464C-9FBA-5D426F9FFBB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6E1D546-454B-41F0-A43C-6D8EA655482A}" type="pres">
      <dgm:prSet presAssocID="{9E220FC2-1495-4AB6-8153-7660AC2FD220}" presName="spacer" presStyleCnt="0"/>
      <dgm:spPr/>
    </dgm:pt>
    <dgm:pt modelId="{D70A2064-E6A9-4ED5-ACCE-8B8CEB1E7FFB}" type="pres">
      <dgm:prSet presAssocID="{1E9B6F35-215C-4A04-B49E-447B0880228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13964B5-76F9-4B70-9BEC-BF83C27AE6D5}" type="pres">
      <dgm:prSet presAssocID="{7B1E5F52-2A2F-482E-9848-4A9D716B3087}" presName="spacer" presStyleCnt="0"/>
      <dgm:spPr/>
    </dgm:pt>
    <dgm:pt modelId="{C4CD48FE-A2C6-40CA-A81E-1190188EAD53}" type="pres">
      <dgm:prSet presAssocID="{181004CB-A3B7-4DD1-80EC-A292F067756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AC36C0D-FB25-4140-8E8E-1A2B508782DB}" srcId="{967C3711-9497-48B5-9755-1B11D1632EF2}" destId="{181004CB-A3B7-4DD1-80EC-A292F067756C}" srcOrd="2" destOrd="0" parTransId="{B437DEA8-0244-498A-A861-AFB6EB918007}" sibTransId="{3BA71AD3-4795-4ADA-8F7E-0FB04CADCB9A}"/>
    <dgm:cxn modelId="{C2ED8F29-246E-41EE-87A3-AB827009F956}" type="presOf" srcId="{181004CB-A3B7-4DD1-80EC-A292F067756C}" destId="{C4CD48FE-A2C6-40CA-A81E-1190188EAD53}" srcOrd="0" destOrd="0" presId="urn:microsoft.com/office/officeart/2005/8/layout/vList2"/>
    <dgm:cxn modelId="{560E5054-25DA-4471-8EF6-AF6D2A2F35AB}" type="presOf" srcId="{1E9B6F35-215C-4A04-B49E-447B0880228C}" destId="{D70A2064-E6A9-4ED5-ACCE-8B8CEB1E7FFB}" srcOrd="0" destOrd="0" presId="urn:microsoft.com/office/officeart/2005/8/layout/vList2"/>
    <dgm:cxn modelId="{C5B7DE8B-2828-4F02-AC12-07DA87AA64D6}" type="presOf" srcId="{967C3711-9497-48B5-9755-1B11D1632EF2}" destId="{0D55C5FE-F1D0-4C3E-B283-320BA6D84706}" srcOrd="0" destOrd="0" presId="urn:microsoft.com/office/officeart/2005/8/layout/vList2"/>
    <dgm:cxn modelId="{73D698BA-E259-4944-B83E-69B086B46F89}" srcId="{967C3711-9497-48B5-9755-1B11D1632EF2}" destId="{B45FEE57-ED2E-464C-9FBA-5D426F9FFBBD}" srcOrd="0" destOrd="0" parTransId="{191B2CC8-7D16-40DA-9E0B-214958EADF3B}" sibTransId="{9E220FC2-1495-4AB6-8153-7660AC2FD220}"/>
    <dgm:cxn modelId="{E4D354F0-F32F-423F-A824-2E488126A75C}" type="presOf" srcId="{B45FEE57-ED2E-464C-9FBA-5D426F9FFBBD}" destId="{7C859DAE-752F-4161-904D-EF88ACAA5801}" srcOrd="0" destOrd="0" presId="urn:microsoft.com/office/officeart/2005/8/layout/vList2"/>
    <dgm:cxn modelId="{D1A3A1F7-37BB-45A4-85DA-DFF01FDAC87A}" srcId="{967C3711-9497-48B5-9755-1B11D1632EF2}" destId="{1E9B6F35-215C-4A04-B49E-447B0880228C}" srcOrd="1" destOrd="0" parTransId="{A484A2EF-AB7A-4B80-933D-BA4094C1114B}" sibTransId="{7B1E5F52-2A2F-482E-9848-4A9D716B3087}"/>
    <dgm:cxn modelId="{D2DAD9AC-275A-45FD-B561-77F5C53FE61D}" type="presParOf" srcId="{0D55C5FE-F1D0-4C3E-B283-320BA6D84706}" destId="{7C859DAE-752F-4161-904D-EF88ACAA5801}" srcOrd="0" destOrd="0" presId="urn:microsoft.com/office/officeart/2005/8/layout/vList2"/>
    <dgm:cxn modelId="{AF9724B0-CF64-42D8-B720-D7A91E50647F}" type="presParOf" srcId="{0D55C5FE-F1D0-4C3E-B283-320BA6D84706}" destId="{A6E1D546-454B-41F0-A43C-6D8EA655482A}" srcOrd="1" destOrd="0" presId="urn:microsoft.com/office/officeart/2005/8/layout/vList2"/>
    <dgm:cxn modelId="{F5A192F7-4C7A-4941-8897-FB72E3E2DC71}" type="presParOf" srcId="{0D55C5FE-F1D0-4C3E-B283-320BA6D84706}" destId="{D70A2064-E6A9-4ED5-ACCE-8B8CEB1E7FFB}" srcOrd="2" destOrd="0" presId="urn:microsoft.com/office/officeart/2005/8/layout/vList2"/>
    <dgm:cxn modelId="{2C8AA417-7AC7-41E4-89AA-45BCB6B222DC}" type="presParOf" srcId="{0D55C5FE-F1D0-4C3E-B283-320BA6D84706}" destId="{B13964B5-76F9-4B70-9BEC-BF83C27AE6D5}" srcOrd="3" destOrd="0" presId="urn:microsoft.com/office/officeart/2005/8/layout/vList2"/>
    <dgm:cxn modelId="{56764B5E-3710-40B6-AD06-267713F23A9B}" type="presParOf" srcId="{0D55C5FE-F1D0-4C3E-B283-320BA6D84706}" destId="{C4CD48FE-A2C6-40CA-A81E-1190188EAD5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FB32F2-B521-468F-BFBF-537179E2279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283151E-89EA-435D-B1D5-16EB98E030BF}">
      <dgm:prSet/>
      <dgm:spPr/>
      <dgm:t>
        <a:bodyPr/>
        <a:lstStyle/>
        <a:p>
          <a:r>
            <a:rPr lang="en-US" b="0" i="0" dirty="0"/>
            <a:t>Smart </a:t>
          </a:r>
          <a:r>
            <a:rPr lang="en-US" b="0" i="0" dirty="0" err="1"/>
            <a:t>lokomotívu</a:t>
          </a:r>
          <a:r>
            <a:rPr lang="en-US" b="0" i="0" dirty="0"/>
            <a:t> </a:t>
          </a:r>
          <a:r>
            <a:rPr lang="en-US" b="0" i="0" dirty="0" err="1"/>
            <a:t>poháňa</a:t>
          </a:r>
          <a:r>
            <a:rPr lang="en-US" b="0" i="0" dirty="0"/>
            <a:t> 32-bit </a:t>
          </a:r>
          <a:r>
            <a:rPr lang="en-US" b="0" i="0" dirty="0" err="1"/>
            <a:t>procesor</a:t>
          </a:r>
          <a:r>
            <a:rPr lang="en-US" b="0" i="0" dirty="0"/>
            <a:t> ARM</a:t>
          </a:r>
          <a:endParaRPr lang="en-US" dirty="0"/>
        </a:p>
      </dgm:t>
    </dgm:pt>
    <dgm:pt modelId="{E1A35B15-6F41-46F5-8A15-D9D7ABA9F6D1}" type="parTrans" cxnId="{17FD202C-2EDC-4820-964C-B19ACBE5D363}">
      <dgm:prSet/>
      <dgm:spPr/>
      <dgm:t>
        <a:bodyPr/>
        <a:lstStyle/>
        <a:p>
          <a:endParaRPr lang="en-US"/>
        </a:p>
      </dgm:t>
    </dgm:pt>
    <dgm:pt modelId="{5A58472E-923A-4570-B803-C3C33E613C82}" type="sibTrans" cxnId="{17FD202C-2EDC-4820-964C-B19ACBE5D363}">
      <dgm:prSet/>
      <dgm:spPr/>
      <dgm:t>
        <a:bodyPr/>
        <a:lstStyle/>
        <a:p>
          <a:endParaRPr lang="en-US"/>
        </a:p>
      </dgm:t>
    </dgm:pt>
    <dgm:pt modelId="{B5B6FAEB-85C3-4AA3-A40D-54247F205433}">
      <dgm:prSet/>
      <dgm:spPr/>
      <dgm:t>
        <a:bodyPr/>
        <a:lstStyle/>
        <a:p>
          <a:r>
            <a:rPr lang="sk-SK" b="1" i="0" dirty="0"/>
            <a:t>bezdrôtové ovládanie na 9 metrov</a:t>
          </a:r>
          <a:r>
            <a:rPr lang="sk-SK" b="0" i="0" dirty="0"/>
            <a:t> pomocou Bluetooth Smart 4.2</a:t>
          </a:r>
          <a:endParaRPr lang="en-US" dirty="0"/>
        </a:p>
      </dgm:t>
    </dgm:pt>
    <dgm:pt modelId="{C763811C-1FC7-4677-A4A6-5B3C0A55AF5B}" type="parTrans" cxnId="{6513601C-01E4-4FF5-8A9E-0CE3B590E6BC}">
      <dgm:prSet/>
      <dgm:spPr/>
      <dgm:t>
        <a:bodyPr/>
        <a:lstStyle/>
        <a:p>
          <a:endParaRPr lang="en-US"/>
        </a:p>
      </dgm:t>
    </dgm:pt>
    <dgm:pt modelId="{133BDCAD-FEE4-44F3-83FD-A988356B8AA4}" type="sibTrans" cxnId="{6513601C-01E4-4FF5-8A9E-0CE3B590E6BC}">
      <dgm:prSet/>
      <dgm:spPr/>
      <dgm:t>
        <a:bodyPr/>
        <a:lstStyle/>
        <a:p>
          <a:endParaRPr lang="en-US"/>
        </a:p>
      </dgm:t>
    </dgm:pt>
    <dgm:pt modelId="{38BA745C-F380-4514-B0C2-0055C3074748}">
      <dgm:prSet/>
      <dgm:spPr/>
      <dgm:t>
        <a:bodyPr/>
        <a:lstStyle/>
        <a:p>
          <a:r>
            <a:rPr lang="sk-SK" b="0" i="0" dirty="0"/>
            <a:t>odolná zostava prevodovky s mechanizmom elektromagnetickej spojky</a:t>
          </a:r>
          <a:endParaRPr lang="en-US" dirty="0"/>
        </a:p>
      </dgm:t>
    </dgm:pt>
    <dgm:pt modelId="{9E0D1B30-9298-4180-8336-B8BE488BC1DA}" type="parTrans" cxnId="{AF50B052-4F2C-4A7C-8EF5-8F51CD0BF23B}">
      <dgm:prSet/>
      <dgm:spPr/>
      <dgm:t>
        <a:bodyPr/>
        <a:lstStyle/>
        <a:p>
          <a:endParaRPr lang="en-US"/>
        </a:p>
      </dgm:t>
    </dgm:pt>
    <dgm:pt modelId="{AB6506ED-91A3-435D-A25F-3FC2F3A0B319}" type="sibTrans" cxnId="{AF50B052-4F2C-4A7C-8EF5-8F51CD0BF23B}">
      <dgm:prSet/>
      <dgm:spPr/>
      <dgm:t>
        <a:bodyPr/>
        <a:lstStyle/>
        <a:p>
          <a:endParaRPr lang="en-US"/>
        </a:p>
      </dgm:t>
    </dgm:pt>
    <dgm:pt modelId="{223C5112-10F1-4451-A3F4-9FF5428EEF78}">
      <dgm:prSet/>
      <dgm:spPr/>
      <dgm:t>
        <a:bodyPr/>
        <a:lstStyle/>
        <a:p>
          <a:r>
            <a:rPr lang="sk-SK" b="1" i="0"/>
            <a:t>najvyššia rýchlosť 100 cm/sec</a:t>
          </a:r>
          <a:endParaRPr lang="en-US"/>
        </a:p>
      </dgm:t>
    </dgm:pt>
    <dgm:pt modelId="{AD60F9EB-F907-489A-AE22-1AD94CAEFA18}" type="parTrans" cxnId="{E4B87719-6024-4B18-9C23-8892D3F13A31}">
      <dgm:prSet/>
      <dgm:spPr/>
      <dgm:t>
        <a:bodyPr/>
        <a:lstStyle/>
        <a:p>
          <a:endParaRPr lang="en-US"/>
        </a:p>
      </dgm:t>
    </dgm:pt>
    <dgm:pt modelId="{AC0534FC-02BD-409F-B644-E2E84DB04F12}" type="sibTrans" cxnId="{E4B87719-6024-4B18-9C23-8892D3F13A31}">
      <dgm:prSet/>
      <dgm:spPr/>
      <dgm:t>
        <a:bodyPr/>
        <a:lstStyle/>
        <a:p>
          <a:endParaRPr lang="en-US"/>
        </a:p>
      </dgm:t>
    </dgm:pt>
    <dgm:pt modelId="{94118465-E2A5-4343-8E01-5E90273C05DE}">
      <dgm:prSet/>
      <dgm:spPr/>
      <dgm:t>
        <a:bodyPr/>
        <a:lstStyle/>
        <a:p>
          <a:r>
            <a:rPr lang="sk-SK" b="0" i="0"/>
            <a:t>Li-Po dobíjacie batérie (micro USB)</a:t>
          </a:r>
          <a:endParaRPr lang="en-US"/>
        </a:p>
      </dgm:t>
    </dgm:pt>
    <dgm:pt modelId="{5BCCAA96-D355-427F-94D3-DDC20C0F4071}" type="parTrans" cxnId="{541742AA-E0A2-4203-BC76-1D79A704977C}">
      <dgm:prSet/>
      <dgm:spPr/>
      <dgm:t>
        <a:bodyPr/>
        <a:lstStyle/>
        <a:p>
          <a:endParaRPr lang="en-US"/>
        </a:p>
      </dgm:t>
    </dgm:pt>
    <dgm:pt modelId="{520B2A22-4099-469C-A498-62F7D2587621}" type="sibTrans" cxnId="{541742AA-E0A2-4203-BC76-1D79A704977C}">
      <dgm:prSet/>
      <dgm:spPr/>
      <dgm:t>
        <a:bodyPr/>
        <a:lstStyle/>
        <a:p>
          <a:endParaRPr lang="en-US"/>
        </a:p>
      </dgm:t>
    </dgm:pt>
    <dgm:pt modelId="{EDFEB842-05E2-4226-861A-A65FE6C3AB9B}" type="pres">
      <dgm:prSet presAssocID="{0FFB32F2-B521-468F-BFBF-537179E22792}" presName="linear" presStyleCnt="0">
        <dgm:presLayoutVars>
          <dgm:animLvl val="lvl"/>
          <dgm:resizeHandles val="exact"/>
        </dgm:presLayoutVars>
      </dgm:prSet>
      <dgm:spPr/>
    </dgm:pt>
    <dgm:pt modelId="{CAD12342-A3BE-42A7-AC6D-8F5D31781021}" type="pres">
      <dgm:prSet presAssocID="{9283151E-89EA-435D-B1D5-16EB98E030B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97EC04C-9CFB-4F34-8450-6030E3D60A84}" type="pres">
      <dgm:prSet presAssocID="{5A58472E-923A-4570-B803-C3C33E613C82}" presName="spacer" presStyleCnt="0"/>
      <dgm:spPr/>
    </dgm:pt>
    <dgm:pt modelId="{E7D3303F-0627-4504-838C-3386C31DCD7F}" type="pres">
      <dgm:prSet presAssocID="{B5B6FAEB-85C3-4AA3-A40D-54247F20543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7B6BD5F-D662-4360-A995-A781FE44ECAE}" type="pres">
      <dgm:prSet presAssocID="{133BDCAD-FEE4-44F3-83FD-A988356B8AA4}" presName="spacer" presStyleCnt="0"/>
      <dgm:spPr/>
    </dgm:pt>
    <dgm:pt modelId="{C1C2268F-D050-4B9E-991C-278CE5386B31}" type="pres">
      <dgm:prSet presAssocID="{38BA745C-F380-4514-B0C2-0055C307474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0185922-D9E3-416F-ACCC-C541A2F17532}" type="pres">
      <dgm:prSet presAssocID="{AB6506ED-91A3-435D-A25F-3FC2F3A0B319}" presName="spacer" presStyleCnt="0"/>
      <dgm:spPr/>
    </dgm:pt>
    <dgm:pt modelId="{74203D0A-99A2-416F-B0E1-695323F21A65}" type="pres">
      <dgm:prSet presAssocID="{223C5112-10F1-4451-A3F4-9FF5428EEF7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0F928A8-DA6E-4C34-8B25-59013208544F}" type="pres">
      <dgm:prSet presAssocID="{AC0534FC-02BD-409F-B644-E2E84DB04F12}" presName="spacer" presStyleCnt="0"/>
      <dgm:spPr/>
    </dgm:pt>
    <dgm:pt modelId="{6B7D5FBB-8AD7-4A81-B479-F468B82FDEDC}" type="pres">
      <dgm:prSet presAssocID="{94118465-E2A5-4343-8E01-5E90273C05D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52245B04-6D0D-4EB0-B84F-F379CB8D60BC}" type="presOf" srcId="{94118465-E2A5-4343-8E01-5E90273C05DE}" destId="{6B7D5FBB-8AD7-4A81-B479-F468B82FDEDC}" srcOrd="0" destOrd="0" presId="urn:microsoft.com/office/officeart/2005/8/layout/vList2"/>
    <dgm:cxn modelId="{E4B87719-6024-4B18-9C23-8892D3F13A31}" srcId="{0FFB32F2-B521-468F-BFBF-537179E22792}" destId="{223C5112-10F1-4451-A3F4-9FF5428EEF78}" srcOrd="3" destOrd="0" parTransId="{AD60F9EB-F907-489A-AE22-1AD94CAEFA18}" sibTransId="{AC0534FC-02BD-409F-B644-E2E84DB04F12}"/>
    <dgm:cxn modelId="{6513601C-01E4-4FF5-8A9E-0CE3B590E6BC}" srcId="{0FFB32F2-B521-468F-BFBF-537179E22792}" destId="{B5B6FAEB-85C3-4AA3-A40D-54247F205433}" srcOrd="1" destOrd="0" parTransId="{C763811C-1FC7-4677-A4A6-5B3C0A55AF5B}" sibTransId="{133BDCAD-FEE4-44F3-83FD-A988356B8AA4}"/>
    <dgm:cxn modelId="{24717722-ADFA-4F81-8250-03F43F0B43A3}" type="presOf" srcId="{38BA745C-F380-4514-B0C2-0055C3074748}" destId="{C1C2268F-D050-4B9E-991C-278CE5386B31}" srcOrd="0" destOrd="0" presId="urn:microsoft.com/office/officeart/2005/8/layout/vList2"/>
    <dgm:cxn modelId="{17FD202C-2EDC-4820-964C-B19ACBE5D363}" srcId="{0FFB32F2-B521-468F-BFBF-537179E22792}" destId="{9283151E-89EA-435D-B1D5-16EB98E030BF}" srcOrd="0" destOrd="0" parTransId="{E1A35B15-6F41-46F5-8A15-D9D7ABA9F6D1}" sibTransId="{5A58472E-923A-4570-B803-C3C33E613C82}"/>
    <dgm:cxn modelId="{B7219738-FA48-4575-8260-079C4556BA5D}" type="presOf" srcId="{9283151E-89EA-435D-B1D5-16EB98E030BF}" destId="{CAD12342-A3BE-42A7-AC6D-8F5D31781021}" srcOrd="0" destOrd="0" presId="urn:microsoft.com/office/officeart/2005/8/layout/vList2"/>
    <dgm:cxn modelId="{518A613F-97CD-40BE-A91F-250B20972F88}" type="presOf" srcId="{0FFB32F2-B521-468F-BFBF-537179E22792}" destId="{EDFEB842-05E2-4226-861A-A65FE6C3AB9B}" srcOrd="0" destOrd="0" presId="urn:microsoft.com/office/officeart/2005/8/layout/vList2"/>
    <dgm:cxn modelId="{AF50B052-4F2C-4A7C-8EF5-8F51CD0BF23B}" srcId="{0FFB32F2-B521-468F-BFBF-537179E22792}" destId="{38BA745C-F380-4514-B0C2-0055C3074748}" srcOrd="2" destOrd="0" parTransId="{9E0D1B30-9298-4180-8336-B8BE488BC1DA}" sibTransId="{AB6506ED-91A3-435D-A25F-3FC2F3A0B319}"/>
    <dgm:cxn modelId="{66CE24A2-FE4B-4A9A-9F5B-854D6E2940F7}" type="presOf" srcId="{223C5112-10F1-4451-A3F4-9FF5428EEF78}" destId="{74203D0A-99A2-416F-B0E1-695323F21A65}" srcOrd="0" destOrd="0" presId="urn:microsoft.com/office/officeart/2005/8/layout/vList2"/>
    <dgm:cxn modelId="{541742AA-E0A2-4203-BC76-1D79A704977C}" srcId="{0FFB32F2-B521-468F-BFBF-537179E22792}" destId="{94118465-E2A5-4343-8E01-5E90273C05DE}" srcOrd="4" destOrd="0" parTransId="{5BCCAA96-D355-427F-94D3-DDC20C0F4071}" sibTransId="{520B2A22-4099-469C-A498-62F7D2587621}"/>
    <dgm:cxn modelId="{D0DD36D9-EF22-4CA0-A213-26630A0929EB}" type="presOf" srcId="{B5B6FAEB-85C3-4AA3-A40D-54247F205433}" destId="{E7D3303F-0627-4504-838C-3386C31DCD7F}" srcOrd="0" destOrd="0" presId="urn:microsoft.com/office/officeart/2005/8/layout/vList2"/>
    <dgm:cxn modelId="{D059CAE3-CE5A-4D62-9381-40305E5C3E90}" type="presParOf" srcId="{EDFEB842-05E2-4226-861A-A65FE6C3AB9B}" destId="{CAD12342-A3BE-42A7-AC6D-8F5D31781021}" srcOrd="0" destOrd="0" presId="urn:microsoft.com/office/officeart/2005/8/layout/vList2"/>
    <dgm:cxn modelId="{3B980985-7C08-480B-A1A0-30A8A072141A}" type="presParOf" srcId="{EDFEB842-05E2-4226-861A-A65FE6C3AB9B}" destId="{297EC04C-9CFB-4F34-8450-6030E3D60A84}" srcOrd="1" destOrd="0" presId="urn:microsoft.com/office/officeart/2005/8/layout/vList2"/>
    <dgm:cxn modelId="{E4BDD754-39C1-4720-86D3-A3526012F0A4}" type="presParOf" srcId="{EDFEB842-05E2-4226-861A-A65FE6C3AB9B}" destId="{E7D3303F-0627-4504-838C-3386C31DCD7F}" srcOrd="2" destOrd="0" presId="urn:microsoft.com/office/officeart/2005/8/layout/vList2"/>
    <dgm:cxn modelId="{1B735FB2-CE8C-436F-8177-0556D042706D}" type="presParOf" srcId="{EDFEB842-05E2-4226-861A-A65FE6C3AB9B}" destId="{67B6BD5F-D662-4360-A995-A781FE44ECAE}" srcOrd="3" destOrd="0" presId="urn:microsoft.com/office/officeart/2005/8/layout/vList2"/>
    <dgm:cxn modelId="{5D58877B-3DE5-41E9-B5E7-7BB42C2166C3}" type="presParOf" srcId="{EDFEB842-05E2-4226-861A-A65FE6C3AB9B}" destId="{C1C2268F-D050-4B9E-991C-278CE5386B31}" srcOrd="4" destOrd="0" presId="urn:microsoft.com/office/officeart/2005/8/layout/vList2"/>
    <dgm:cxn modelId="{6CF084FA-4123-47A9-8F6A-926DF1841389}" type="presParOf" srcId="{EDFEB842-05E2-4226-861A-A65FE6C3AB9B}" destId="{40185922-D9E3-416F-ACCC-C541A2F17532}" srcOrd="5" destOrd="0" presId="urn:microsoft.com/office/officeart/2005/8/layout/vList2"/>
    <dgm:cxn modelId="{77BF3F67-5E68-4411-95C8-1D98BDB2948D}" type="presParOf" srcId="{EDFEB842-05E2-4226-861A-A65FE6C3AB9B}" destId="{74203D0A-99A2-416F-B0E1-695323F21A65}" srcOrd="6" destOrd="0" presId="urn:microsoft.com/office/officeart/2005/8/layout/vList2"/>
    <dgm:cxn modelId="{603C6152-4986-4466-9871-B4430BB7B4D2}" type="presParOf" srcId="{EDFEB842-05E2-4226-861A-A65FE6C3AB9B}" destId="{80F928A8-DA6E-4C34-8B25-59013208544F}" srcOrd="7" destOrd="0" presId="urn:microsoft.com/office/officeart/2005/8/layout/vList2"/>
    <dgm:cxn modelId="{A519FE17-F947-4BEA-9F27-D1F9BC05B7CA}" type="presParOf" srcId="{EDFEB842-05E2-4226-861A-A65FE6C3AB9B}" destId="{6B7D5FBB-8AD7-4A81-B479-F468B82FDED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17C7F5-67CA-4911-9F50-CCD84547F00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558241E-0519-4DCF-97AA-A0C5C6657D7B}">
      <dgm:prSet/>
      <dgm:spPr/>
      <dgm:t>
        <a:bodyPr/>
        <a:lstStyle/>
        <a:p>
          <a:r>
            <a:rPr lang="sk-SK" dirty="0"/>
            <a:t>farebné LED svetlá</a:t>
          </a:r>
          <a:endParaRPr lang="en-US" dirty="0"/>
        </a:p>
      </dgm:t>
    </dgm:pt>
    <dgm:pt modelId="{1F161BA8-8BD1-4751-AECC-922D658E92AC}" type="parTrans" cxnId="{7E727736-2EEE-424E-9CE1-644547AE1C1C}">
      <dgm:prSet/>
      <dgm:spPr/>
      <dgm:t>
        <a:bodyPr/>
        <a:lstStyle/>
        <a:p>
          <a:endParaRPr lang="en-US"/>
        </a:p>
      </dgm:t>
    </dgm:pt>
    <dgm:pt modelId="{9EBB51A5-44B9-43AD-8B09-E8B28CAFBE3C}" type="sibTrans" cxnId="{7E727736-2EEE-424E-9CE1-644547AE1C1C}">
      <dgm:prSet/>
      <dgm:spPr/>
      <dgm:t>
        <a:bodyPr/>
        <a:lstStyle/>
        <a:p>
          <a:endParaRPr lang="en-US"/>
        </a:p>
      </dgm:t>
    </dgm:pt>
    <dgm:pt modelId="{4AE4E1D6-7DD0-4C59-9592-1CD8710A9184}">
      <dgm:prSet/>
      <dgm:spPr/>
      <dgm:t>
        <a:bodyPr/>
        <a:lstStyle/>
        <a:p>
          <a:r>
            <a:rPr lang="sk-SK" dirty="0"/>
            <a:t>LED diódy na streche</a:t>
          </a:r>
          <a:endParaRPr lang="en-US" dirty="0"/>
        </a:p>
      </dgm:t>
    </dgm:pt>
    <dgm:pt modelId="{66788F9D-4AA4-4891-B963-E4A2A4B75978}" type="parTrans" cxnId="{E62726AD-2B62-4EAE-9F1E-944B31E5D529}">
      <dgm:prSet/>
      <dgm:spPr/>
      <dgm:t>
        <a:bodyPr/>
        <a:lstStyle/>
        <a:p>
          <a:endParaRPr lang="en-US"/>
        </a:p>
      </dgm:t>
    </dgm:pt>
    <dgm:pt modelId="{E0D13D6D-ECA4-422A-A94F-7ABDB464CBF9}" type="sibTrans" cxnId="{E62726AD-2B62-4EAE-9F1E-944B31E5D529}">
      <dgm:prSet/>
      <dgm:spPr/>
      <dgm:t>
        <a:bodyPr/>
        <a:lstStyle/>
        <a:p>
          <a:endParaRPr lang="en-US"/>
        </a:p>
      </dgm:t>
    </dgm:pt>
    <dgm:pt modelId="{88884079-1654-42BD-884D-06419F76C599}">
      <dgm:prSet/>
      <dgm:spPr/>
      <dgm:t>
        <a:bodyPr/>
        <a:lstStyle/>
        <a:p>
          <a:r>
            <a:rPr lang="sk-SK" dirty="0"/>
            <a:t>reproduktor</a:t>
          </a:r>
          <a:endParaRPr lang="en-US" dirty="0"/>
        </a:p>
      </dgm:t>
    </dgm:pt>
    <dgm:pt modelId="{C5B33860-A991-4237-86B2-212E2E4A1EBF}" type="parTrans" cxnId="{184289D5-44F3-40E6-A624-73830A0967ED}">
      <dgm:prSet/>
      <dgm:spPr/>
      <dgm:t>
        <a:bodyPr/>
        <a:lstStyle/>
        <a:p>
          <a:endParaRPr lang="en-US"/>
        </a:p>
      </dgm:t>
    </dgm:pt>
    <dgm:pt modelId="{FB84F5F2-86E4-4848-A18F-E983F3F14689}" type="sibTrans" cxnId="{184289D5-44F3-40E6-A624-73830A0967ED}">
      <dgm:prSet/>
      <dgm:spPr/>
      <dgm:t>
        <a:bodyPr/>
        <a:lstStyle/>
        <a:p>
          <a:endParaRPr lang="en-US"/>
        </a:p>
      </dgm:t>
    </dgm:pt>
    <dgm:pt modelId="{95832C56-F63F-42E7-9FFA-CD3946E29A43}">
      <dgm:prSet/>
      <dgm:spPr/>
      <dgm:t>
        <a:bodyPr/>
        <a:lstStyle/>
        <a:p>
          <a:r>
            <a:rPr lang="sk-SK" dirty="0"/>
            <a:t>senzor rýchlosti</a:t>
          </a:r>
          <a:endParaRPr lang="en-US" dirty="0"/>
        </a:p>
      </dgm:t>
    </dgm:pt>
    <dgm:pt modelId="{260D8A30-708D-4B93-B13B-36A279A52F00}" type="parTrans" cxnId="{05A156D3-981C-49DC-A61B-84CE3A9CC0A7}">
      <dgm:prSet/>
      <dgm:spPr/>
      <dgm:t>
        <a:bodyPr/>
        <a:lstStyle/>
        <a:p>
          <a:endParaRPr lang="en-US"/>
        </a:p>
      </dgm:t>
    </dgm:pt>
    <dgm:pt modelId="{CF4A823B-7785-43D7-9585-736B4078F162}" type="sibTrans" cxnId="{05A156D3-981C-49DC-A61B-84CE3A9CC0A7}">
      <dgm:prSet/>
      <dgm:spPr/>
      <dgm:t>
        <a:bodyPr/>
        <a:lstStyle/>
        <a:p>
          <a:endParaRPr lang="en-US"/>
        </a:p>
      </dgm:t>
    </dgm:pt>
    <dgm:pt modelId="{67A2D598-E8FA-44B7-AD1D-79054B1FE472}">
      <dgm:prSet/>
      <dgm:spPr/>
      <dgm:t>
        <a:bodyPr/>
        <a:lstStyle/>
        <a:p>
          <a:r>
            <a:rPr lang="sk-SK" dirty="0"/>
            <a:t>senzor farieb</a:t>
          </a:r>
          <a:endParaRPr lang="en-US" dirty="0"/>
        </a:p>
      </dgm:t>
    </dgm:pt>
    <dgm:pt modelId="{1FE0155C-7C1E-4E03-8871-76D84046E79D}" type="parTrans" cxnId="{40E24F0F-C6B0-4C84-AF3C-4C9EE9C6AD18}">
      <dgm:prSet/>
      <dgm:spPr/>
      <dgm:t>
        <a:bodyPr/>
        <a:lstStyle/>
        <a:p>
          <a:endParaRPr lang="en-US"/>
        </a:p>
      </dgm:t>
    </dgm:pt>
    <dgm:pt modelId="{E841BE16-7A18-4DCF-BDD2-996296952945}" type="sibTrans" cxnId="{40E24F0F-C6B0-4C84-AF3C-4C9EE9C6AD18}">
      <dgm:prSet/>
      <dgm:spPr/>
      <dgm:t>
        <a:bodyPr/>
        <a:lstStyle/>
        <a:p>
          <a:endParaRPr lang="en-US"/>
        </a:p>
      </dgm:t>
    </dgm:pt>
    <dgm:pt modelId="{78F2195F-D4E4-4382-95F6-5E3C9B38B939}">
      <dgm:prSet/>
      <dgm:spPr/>
      <dgm:t>
        <a:bodyPr/>
        <a:lstStyle/>
        <a:p>
          <a:r>
            <a:rPr lang="sk-SK" dirty="0" err="1"/>
            <a:t>trojosý</a:t>
          </a:r>
          <a:r>
            <a:rPr lang="sk-SK" dirty="0"/>
            <a:t> akcelerometer</a:t>
          </a:r>
          <a:endParaRPr lang="en-US" dirty="0"/>
        </a:p>
      </dgm:t>
    </dgm:pt>
    <dgm:pt modelId="{9984D3DC-6DED-456D-B085-2D14A2B14C11}" type="parTrans" cxnId="{12904BF2-8234-4A44-89D7-49121F780BE7}">
      <dgm:prSet/>
      <dgm:spPr/>
      <dgm:t>
        <a:bodyPr/>
        <a:lstStyle/>
        <a:p>
          <a:endParaRPr lang="en-US"/>
        </a:p>
      </dgm:t>
    </dgm:pt>
    <dgm:pt modelId="{E65F2DCC-6236-44D0-BFE6-E8626F47C73B}" type="sibTrans" cxnId="{12904BF2-8234-4A44-89D7-49121F780BE7}">
      <dgm:prSet/>
      <dgm:spPr/>
      <dgm:t>
        <a:bodyPr/>
        <a:lstStyle/>
        <a:p>
          <a:endParaRPr lang="en-US"/>
        </a:p>
      </dgm:t>
    </dgm:pt>
    <dgm:pt modelId="{0899A843-EF5E-4803-B4BE-9B34604BD872}" type="pres">
      <dgm:prSet presAssocID="{8817C7F5-67CA-4911-9F50-CCD84547F005}" presName="linear" presStyleCnt="0">
        <dgm:presLayoutVars>
          <dgm:animLvl val="lvl"/>
          <dgm:resizeHandles val="exact"/>
        </dgm:presLayoutVars>
      </dgm:prSet>
      <dgm:spPr/>
    </dgm:pt>
    <dgm:pt modelId="{5A5EFF31-373E-42AF-A47E-A28870DBF285}" type="pres">
      <dgm:prSet presAssocID="{A558241E-0519-4DCF-97AA-A0C5C6657D7B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6C281CEA-847B-4485-B1AE-C65C24B476C9}" type="pres">
      <dgm:prSet presAssocID="{9EBB51A5-44B9-43AD-8B09-E8B28CAFBE3C}" presName="spacer" presStyleCnt="0"/>
      <dgm:spPr/>
    </dgm:pt>
    <dgm:pt modelId="{04CAEF0B-ECEF-47F4-955E-F9E36A2136F3}" type="pres">
      <dgm:prSet presAssocID="{4AE4E1D6-7DD0-4C59-9592-1CD8710A9184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ABE15F7D-CC98-4512-936C-14BF17F80ADF}" type="pres">
      <dgm:prSet presAssocID="{E0D13D6D-ECA4-422A-A94F-7ABDB464CBF9}" presName="spacer" presStyleCnt="0"/>
      <dgm:spPr/>
    </dgm:pt>
    <dgm:pt modelId="{507E0D89-9319-498F-9E5B-DA27CA571E8D}" type="pres">
      <dgm:prSet presAssocID="{88884079-1654-42BD-884D-06419F76C599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3CFB6FE1-6FE4-449D-9274-93CBC797C814}" type="pres">
      <dgm:prSet presAssocID="{FB84F5F2-86E4-4848-A18F-E983F3F14689}" presName="spacer" presStyleCnt="0"/>
      <dgm:spPr/>
    </dgm:pt>
    <dgm:pt modelId="{05660BF0-E0EA-4B63-8801-6B6C6ACA752E}" type="pres">
      <dgm:prSet presAssocID="{95832C56-F63F-42E7-9FFA-CD3946E29A43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B8355B99-3FF4-41B3-9E94-CED2A7D894D8}" type="pres">
      <dgm:prSet presAssocID="{CF4A823B-7785-43D7-9585-736B4078F162}" presName="spacer" presStyleCnt="0"/>
      <dgm:spPr/>
    </dgm:pt>
    <dgm:pt modelId="{C33BCE21-569A-4B9E-99AB-A384C533E26C}" type="pres">
      <dgm:prSet presAssocID="{67A2D598-E8FA-44B7-AD1D-79054B1FE472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7089CE40-E3DE-41FE-8318-2120DE1C34C5}" type="pres">
      <dgm:prSet presAssocID="{E841BE16-7A18-4DCF-BDD2-996296952945}" presName="spacer" presStyleCnt="0"/>
      <dgm:spPr/>
    </dgm:pt>
    <dgm:pt modelId="{BCDC61F2-820D-49D9-92A9-8DF7EB4724BB}" type="pres">
      <dgm:prSet presAssocID="{78F2195F-D4E4-4382-95F6-5E3C9B38B939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40E24F0F-C6B0-4C84-AF3C-4C9EE9C6AD18}" srcId="{8817C7F5-67CA-4911-9F50-CCD84547F005}" destId="{67A2D598-E8FA-44B7-AD1D-79054B1FE472}" srcOrd="4" destOrd="0" parTransId="{1FE0155C-7C1E-4E03-8871-76D84046E79D}" sibTransId="{E841BE16-7A18-4DCF-BDD2-996296952945}"/>
    <dgm:cxn modelId="{C1268921-5498-4AAA-967D-52F317A2E88D}" type="presOf" srcId="{4AE4E1D6-7DD0-4C59-9592-1CD8710A9184}" destId="{04CAEF0B-ECEF-47F4-955E-F9E36A2136F3}" srcOrd="0" destOrd="0" presId="urn:microsoft.com/office/officeart/2005/8/layout/vList2"/>
    <dgm:cxn modelId="{3D964231-9E76-44C1-A9A1-9CE61433856A}" type="presOf" srcId="{78F2195F-D4E4-4382-95F6-5E3C9B38B939}" destId="{BCDC61F2-820D-49D9-92A9-8DF7EB4724BB}" srcOrd="0" destOrd="0" presId="urn:microsoft.com/office/officeart/2005/8/layout/vList2"/>
    <dgm:cxn modelId="{7E727736-2EEE-424E-9CE1-644547AE1C1C}" srcId="{8817C7F5-67CA-4911-9F50-CCD84547F005}" destId="{A558241E-0519-4DCF-97AA-A0C5C6657D7B}" srcOrd="0" destOrd="0" parTransId="{1F161BA8-8BD1-4751-AECC-922D658E92AC}" sibTransId="{9EBB51A5-44B9-43AD-8B09-E8B28CAFBE3C}"/>
    <dgm:cxn modelId="{945AB864-D566-4CD2-9227-0EE27A4E7182}" type="presOf" srcId="{8817C7F5-67CA-4911-9F50-CCD84547F005}" destId="{0899A843-EF5E-4803-B4BE-9B34604BD872}" srcOrd="0" destOrd="0" presId="urn:microsoft.com/office/officeart/2005/8/layout/vList2"/>
    <dgm:cxn modelId="{48A50569-7133-401D-BD91-0AF46AB64362}" type="presOf" srcId="{88884079-1654-42BD-884D-06419F76C599}" destId="{507E0D89-9319-498F-9E5B-DA27CA571E8D}" srcOrd="0" destOrd="0" presId="urn:microsoft.com/office/officeart/2005/8/layout/vList2"/>
    <dgm:cxn modelId="{EA9D7549-50C7-4A2F-9EE1-CAE1B7731BBF}" type="presOf" srcId="{A558241E-0519-4DCF-97AA-A0C5C6657D7B}" destId="{5A5EFF31-373E-42AF-A47E-A28870DBF285}" srcOrd="0" destOrd="0" presId="urn:microsoft.com/office/officeart/2005/8/layout/vList2"/>
    <dgm:cxn modelId="{1CF0E095-6CC8-4BF8-B537-0F8796787138}" type="presOf" srcId="{95832C56-F63F-42E7-9FFA-CD3946E29A43}" destId="{05660BF0-E0EA-4B63-8801-6B6C6ACA752E}" srcOrd="0" destOrd="0" presId="urn:microsoft.com/office/officeart/2005/8/layout/vList2"/>
    <dgm:cxn modelId="{E62726AD-2B62-4EAE-9F1E-944B31E5D529}" srcId="{8817C7F5-67CA-4911-9F50-CCD84547F005}" destId="{4AE4E1D6-7DD0-4C59-9592-1CD8710A9184}" srcOrd="1" destOrd="0" parTransId="{66788F9D-4AA4-4891-B963-E4A2A4B75978}" sibTransId="{E0D13D6D-ECA4-422A-A94F-7ABDB464CBF9}"/>
    <dgm:cxn modelId="{1633C9AD-CC61-4429-B898-12C8DA410293}" type="presOf" srcId="{67A2D598-E8FA-44B7-AD1D-79054B1FE472}" destId="{C33BCE21-569A-4B9E-99AB-A384C533E26C}" srcOrd="0" destOrd="0" presId="urn:microsoft.com/office/officeart/2005/8/layout/vList2"/>
    <dgm:cxn modelId="{05A156D3-981C-49DC-A61B-84CE3A9CC0A7}" srcId="{8817C7F5-67CA-4911-9F50-CCD84547F005}" destId="{95832C56-F63F-42E7-9FFA-CD3946E29A43}" srcOrd="3" destOrd="0" parTransId="{260D8A30-708D-4B93-B13B-36A279A52F00}" sibTransId="{CF4A823B-7785-43D7-9585-736B4078F162}"/>
    <dgm:cxn modelId="{184289D5-44F3-40E6-A624-73830A0967ED}" srcId="{8817C7F5-67CA-4911-9F50-CCD84547F005}" destId="{88884079-1654-42BD-884D-06419F76C599}" srcOrd="2" destOrd="0" parTransId="{C5B33860-A991-4237-86B2-212E2E4A1EBF}" sibTransId="{FB84F5F2-86E4-4848-A18F-E983F3F14689}"/>
    <dgm:cxn modelId="{12904BF2-8234-4A44-89D7-49121F780BE7}" srcId="{8817C7F5-67CA-4911-9F50-CCD84547F005}" destId="{78F2195F-D4E4-4382-95F6-5E3C9B38B939}" srcOrd="5" destOrd="0" parTransId="{9984D3DC-6DED-456D-B085-2D14A2B14C11}" sibTransId="{E65F2DCC-6236-44D0-BFE6-E8626F47C73B}"/>
    <dgm:cxn modelId="{31C1DD63-FED5-4226-9EA9-3F8E39965488}" type="presParOf" srcId="{0899A843-EF5E-4803-B4BE-9B34604BD872}" destId="{5A5EFF31-373E-42AF-A47E-A28870DBF285}" srcOrd="0" destOrd="0" presId="urn:microsoft.com/office/officeart/2005/8/layout/vList2"/>
    <dgm:cxn modelId="{BB29676D-A15F-435B-82E0-B546EBA30C1B}" type="presParOf" srcId="{0899A843-EF5E-4803-B4BE-9B34604BD872}" destId="{6C281CEA-847B-4485-B1AE-C65C24B476C9}" srcOrd="1" destOrd="0" presId="urn:microsoft.com/office/officeart/2005/8/layout/vList2"/>
    <dgm:cxn modelId="{F3DE659A-3784-469A-A4FF-6772D62D1712}" type="presParOf" srcId="{0899A843-EF5E-4803-B4BE-9B34604BD872}" destId="{04CAEF0B-ECEF-47F4-955E-F9E36A2136F3}" srcOrd="2" destOrd="0" presId="urn:microsoft.com/office/officeart/2005/8/layout/vList2"/>
    <dgm:cxn modelId="{DB4C6EB6-7B63-4408-8F5D-7AB3AEADB676}" type="presParOf" srcId="{0899A843-EF5E-4803-B4BE-9B34604BD872}" destId="{ABE15F7D-CC98-4512-936C-14BF17F80ADF}" srcOrd="3" destOrd="0" presId="urn:microsoft.com/office/officeart/2005/8/layout/vList2"/>
    <dgm:cxn modelId="{2146968C-9C4C-4DB4-83A2-6FA237688235}" type="presParOf" srcId="{0899A843-EF5E-4803-B4BE-9B34604BD872}" destId="{507E0D89-9319-498F-9E5B-DA27CA571E8D}" srcOrd="4" destOrd="0" presId="urn:microsoft.com/office/officeart/2005/8/layout/vList2"/>
    <dgm:cxn modelId="{9930541B-D908-4AF9-83B5-F8ADB29DE8AA}" type="presParOf" srcId="{0899A843-EF5E-4803-B4BE-9B34604BD872}" destId="{3CFB6FE1-6FE4-449D-9274-93CBC797C814}" srcOrd="5" destOrd="0" presId="urn:microsoft.com/office/officeart/2005/8/layout/vList2"/>
    <dgm:cxn modelId="{C72BA717-66B0-4E65-8282-8D475DD09B42}" type="presParOf" srcId="{0899A843-EF5E-4803-B4BE-9B34604BD872}" destId="{05660BF0-E0EA-4B63-8801-6B6C6ACA752E}" srcOrd="6" destOrd="0" presId="urn:microsoft.com/office/officeart/2005/8/layout/vList2"/>
    <dgm:cxn modelId="{4421B852-7174-463E-BB62-D4703172275D}" type="presParOf" srcId="{0899A843-EF5E-4803-B4BE-9B34604BD872}" destId="{B8355B99-3FF4-41B3-9E94-CED2A7D894D8}" srcOrd="7" destOrd="0" presId="urn:microsoft.com/office/officeart/2005/8/layout/vList2"/>
    <dgm:cxn modelId="{A2136A00-D20F-4FB5-9FA9-A7CCFAF91BD3}" type="presParOf" srcId="{0899A843-EF5E-4803-B4BE-9B34604BD872}" destId="{C33BCE21-569A-4B9E-99AB-A384C533E26C}" srcOrd="8" destOrd="0" presId="urn:microsoft.com/office/officeart/2005/8/layout/vList2"/>
    <dgm:cxn modelId="{1CFFB5DC-DD99-4130-AF38-7E557492F5BF}" type="presParOf" srcId="{0899A843-EF5E-4803-B4BE-9B34604BD872}" destId="{7089CE40-E3DE-41FE-8318-2120DE1C34C5}" srcOrd="9" destOrd="0" presId="urn:microsoft.com/office/officeart/2005/8/layout/vList2"/>
    <dgm:cxn modelId="{443860A6-ED22-4A80-A212-AC7DFDE4F3DF}" type="presParOf" srcId="{0899A843-EF5E-4803-B4BE-9B34604BD872}" destId="{BCDC61F2-820D-49D9-92A9-8DF7EB4724B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17C7F5-67CA-4911-9F50-CCD84547F00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558241E-0519-4DCF-97AA-A0C5C6657D7B}">
      <dgm:prSet/>
      <dgm:spPr/>
      <dgm:t>
        <a:bodyPr/>
        <a:lstStyle/>
        <a:p>
          <a:r>
            <a:rPr lang="sk-SK" dirty="0"/>
            <a:t>základná sada</a:t>
          </a:r>
          <a:endParaRPr lang="en-US" dirty="0"/>
        </a:p>
      </dgm:t>
    </dgm:pt>
    <dgm:pt modelId="{1F161BA8-8BD1-4751-AECC-922D658E92AC}" type="parTrans" cxnId="{7E727736-2EEE-424E-9CE1-644547AE1C1C}">
      <dgm:prSet/>
      <dgm:spPr/>
      <dgm:t>
        <a:bodyPr/>
        <a:lstStyle/>
        <a:p>
          <a:endParaRPr lang="en-US"/>
        </a:p>
      </dgm:t>
    </dgm:pt>
    <dgm:pt modelId="{9EBB51A5-44B9-43AD-8B09-E8B28CAFBE3C}" type="sibTrans" cxnId="{7E727736-2EEE-424E-9CE1-644547AE1C1C}">
      <dgm:prSet/>
      <dgm:spPr/>
      <dgm:t>
        <a:bodyPr/>
        <a:lstStyle/>
        <a:p>
          <a:endParaRPr lang="en-US"/>
        </a:p>
      </dgm:t>
    </dgm:pt>
    <dgm:pt modelId="{4AE4E1D6-7DD0-4C59-9592-1CD8710A9184}">
      <dgm:prSet/>
      <dgm:spPr/>
      <dgm:t>
        <a:bodyPr/>
        <a:lstStyle/>
        <a:p>
          <a:r>
            <a:rPr lang="sk-SK" dirty="0"/>
            <a:t>most s piliermi</a:t>
          </a:r>
          <a:endParaRPr lang="en-US" dirty="0"/>
        </a:p>
      </dgm:t>
    </dgm:pt>
    <dgm:pt modelId="{66788F9D-4AA4-4891-B963-E4A2A4B75978}" type="parTrans" cxnId="{E62726AD-2B62-4EAE-9F1E-944B31E5D529}">
      <dgm:prSet/>
      <dgm:spPr/>
      <dgm:t>
        <a:bodyPr/>
        <a:lstStyle/>
        <a:p>
          <a:endParaRPr lang="en-US"/>
        </a:p>
      </dgm:t>
    </dgm:pt>
    <dgm:pt modelId="{E0D13D6D-ECA4-422A-A94F-7ABDB464CBF9}" type="sibTrans" cxnId="{E62726AD-2B62-4EAE-9F1E-944B31E5D529}">
      <dgm:prSet/>
      <dgm:spPr/>
      <dgm:t>
        <a:bodyPr/>
        <a:lstStyle/>
        <a:p>
          <a:endParaRPr lang="en-US"/>
        </a:p>
      </dgm:t>
    </dgm:pt>
    <dgm:pt modelId="{88884079-1654-42BD-884D-06419F76C599}">
      <dgm:prSet/>
      <dgm:spPr/>
      <dgm:t>
        <a:bodyPr/>
        <a:lstStyle/>
        <a:p>
          <a:r>
            <a:rPr lang="sk-SK" dirty="0"/>
            <a:t>výškovo nastaviteľné podpery</a:t>
          </a:r>
          <a:endParaRPr lang="en-US" dirty="0"/>
        </a:p>
      </dgm:t>
    </dgm:pt>
    <dgm:pt modelId="{C5B33860-A991-4237-86B2-212E2E4A1EBF}" type="parTrans" cxnId="{184289D5-44F3-40E6-A624-73830A0967ED}">
      <dgm:prSet/>
      <dgm:spPr/>
      <dgm:t>
        <a:bodyPr/>
        <a:lstStyle/>
        <a:p>
          <a:endParaRPr lang="en-US"/>
        </a:p>
      </dgm:t>
    </dgm:pt>
    <dgm:pt modelId="{FB84F5F2-86E4-4848-A18F-E983F3F14689}" type="sibTrans" cxnId="{184289D5-44F3-40E6-A624-73830A0967ED}">
      <dgm:prSet/>
      <dgm:spPr/>
      <dgm:t>
        <a:bodyPr/>
        <a:lstStyle/>
        <a:p>
          <a:endParaRPr lang="en-US"/>
        </a:p>
      </dgm:t>
    </dgm:pt>
    <dgm:pt modelId="{95832C56-F63F-42E7-9FFA-CD3946E29A43}">
      <dgm:prSet/>
      <dgm:spPr/>
      <dgm:t>
        <a:bodyPr/>
        <a:lstStyle/>
        <a:p>
          <a:r>
            <a:rPr lang="sk-SK" dirty="0"/>
            <a:t>stanica, tunel</a:t>
          </a:r>
          <a:endParaRPr lang="en-US" dirty="0"/>
        </a:p>
      </dgm:t>
    </dgm:pt>
    <dgm:pt modelId="{260D8A30-708D-4B93-B13B-36A279A52F00}" type="parTrans" cxnId="{05A156D3-981C-49DC-A61B-84CE3A9CC0A7}">
      <dgm:prSet/>
      <dgm:spPr/>
      <dgm:t>
        <a:bodyPr/>
        <a:lstStyle/>
        <a:p>
          <a:endParaRPr lang="en-US"/>
        </a:p>
      </dgm:t>
    </dgm:pt>
    <dgm:pt modelId="{CF4A823B-7785-43D7-9585-736B4078F162}" type="sibTrans" cxnId="{05A156D3-981C-49DC-A61B-84CE3A9CC0A7}">
      <dgm:prSet/>
      <dgm:spPr/>
      <dgm:t>
        <a:bodyPr/>
        <a:lstStyle/>
        <a:p>
          <a:endParaRPr lang="en-US"/>
        </a:p>
      </dgm:t>
    </dgm:pt>
    <dgm:pt modelId="{67A2D598-E8FA-44B7-AD1D-79054B1FE472}">
      <dgm:prSet/>
      <dgm:spPr/>
      <dgm:t>
        <a:bodyPr/>
        <a:lstStyle/>
        <a:p>
          <a:r>
            <a:rPr lang="sk-SK" dirty="0"/>
            <a:t>krátke/dlhé diely koľajníc</a:t>
          </a:r>
          <a:endParaRPr lang="en-US" dirty="0"/>
        </a:p>
      </dgm:t>
    </dgm:pt>
    <dgm:pt modelId="{1FE0155C-7C1E-4E03-8871-76D84046E79D}" type="parTrans" cxnId="{40E24F0F-C6B0-4C84-AF3C-4C9EE9C6AD18}">
      <dgm:prSet/>
      <dgm:spPr/>
      <dgm:t>
        <a:bodyPr/>
        <a:lstStyle/>
        <a:p>
          <a:endParaRPr lang="en-US"/>
        </a:p>
      </dgm:t>
    </dgm:pt>
    <dgm:pt modelId="{E841BE16-7A18-4DCF-BDD2-996296952945}" type="sibTrans" cxnId="{40E24F0F-C6B0-4C84-AF3C-4C9EE9C6AD18}">
      <dgm:prSet/>
      <dgm:spPr/>
      <dgm:t>
        <a:bodyPr/>
        <a:lstStyle/>
        <a:p>
          <a:endParaRPr lang="en-US"/>
        </a:p>
      </dgm:t>
    </dgm:pt>
    <dgm:pt modelId="{78F2195F-D4E4-4382-95F6-5E3C9B38B939}">
      <dgm:prSet/>
      <dgm:spPr/>
      <dgm:t>
        <a:bodyPr/>
        <a:lstStyle/>
        <a:p>
          <a:r>
            <a:rPr lang="sk-SK" dirty="0"/>
            <a:t>adaptér na drevenú dráhu</a:t>
          </a:r>
          <a:endParaRPr lang="en-US" dirty="0"/>
        </a:p>
      </dgm:t>
    </dgm:pt>
    <dgm:pt modelId="{9984D3DC-6DED-456D-B085-2D14A2B14C11}" type="parTrans" cxnId="{12904BF2-8234-4A44-89D7-49121F780BE7}">
      <dgm:prSet/>
      <dgm:spPr/>
      <dgm:t>
        <a:bodyPr/>
        <a:lstStyle/>
        <a:p>
          <a:endParaRPr lang="en-US"/>
        </a:p>
      </dgm:t>
    </dgm:pt>
    <dgm:pt modelId="{E65F2DCC-6236-44D0-BFE6-E8626F47C73B}" type="sibTrans" cxnId="{12904BF2-8234-4A44-89D7-49121F780BE7}">
      <dgm:prSet/>
      <dgm:spPr/>
      <dgm:t>
        <a:bodyPr/>
        <a:lstStyle/>
        <a:p>
          <a:endParaRPr lang="en-US"/>
        </a:p>
      </dgm:t>
    </dgm:pt>
    <dgm:pt modelId="{0899A843-EF5E-4803-B4BE-9B34604BD872}" type="pres">
      <dgm:prSet presAssocID="{8817C7F5-67CA-4911-9F50-CCD84547F005}" presName="linear" presStyleCnt="0">
        <dgm:presLayoutVars>
          <dgm:animLvl val="lvl"/>
          <dgm:resizeHandles val="exact"/>
        </dgm:presLayoutVars>
      </dgm:prSet>
      <dgm:spPr/>
    </dgm:pt>
    <dgm:pt modelId="{5A5EFF31-373E-42AF-A47E-A28870DBF285}" type="pres">
      <dgm:prSet presAssocID="{A558241E-0519-4DCF-97AA-A0C5C6657D7B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6C281CEA-847B-4485-B1AE-C65C24B476C9}" type="pres">
      <dgm:prSet presAssocID="{9EBB51A5-44B9-43AD-8B09-E8B28CAFBE3C}" presName="spacer" presStyleCnt="0"/>
      <dgm:spPr/>
    </dgm:pt>
    <dgm:pt modelId="{04CAEF0B-ECEF-47F4-955E-F9E36A2136F3}" type="pres">
      <dgm:prSet presAssocID="{4AE4E1D6-7DD0-4C59-9592-1CD8710A9184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ABE15F7D-CC98-4512-936C-14BF17F80ADF}" type="pres">
      <dgm:prSet presAssocID="{E0D13D6D-ECA4-422A-A94F-7ABDB464CBF9}" presName="spacer" presStyleCnt="0"/>
      <dgm:spPr/>
    </dgm:pt>
    <dgm:pt modelId="{507E0D89-9319-498F-9E5B-DA27CA571E8D}" type="pres">
      <dgm:prSet presAssocID="{88884079-1654-42BD-884D-06419F76C599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3CFB6FE1-6FE4-449D-9274-93CBC797C814}" type="pres">
      <dgm:prSet presAssocID="{FB84F5F2-86E4-4848-A18F-E983F3F14689}" presName="spacer" presStyleCnt="0"/>
      <dgm:spPr/>
    </dgm:pt>
    <dgm:pt modelId="{05660BF0-E0EA-4B63-8801-6B6C6ACA752E}" type="pres">
      <dgm:prSet presAssocID="{95832C56-F63F-42E7-9FFA-CD3946E29A43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B8355B99-3FF4-41B3-9E94-CED2A7D894D8}" type="pres">
      <dgm:prSet presAssocID="{CF4A823B-7785-43D7-9585-736B4078F162}" presName="spacer" presStyleCnt="0"/>
      <dgm:spPr/>
    </dgm:pt>
    <dgm:pt modelId="{C33BCE21-569A-4B9E-99AB-A384C533E26C}" type="pres">
      <dgm:prSet presAssocID="{67A2D598-E8FA-44B7-AD1D-79054B1FE472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7089CE40-E3DE-41FE-8318-2120DE1C34C5}" type="pres">
      <dgm:prSet presAssocID="{E841BE16-7A18-4DCF-BDD2-996296952945}" presName="spacer" presStyleCnt="0"/>
      <dgm:spPr/>
    </dgm:pt>
    <dgm:pt modelId="{BCDC61F2-820D-49D9-92A9-8DF7EB4724BB}" type="pres">
      <dgm:prSet presAssocID="{78F2195F-D4E4-4382-95F6-5E3C9B38B939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40E24F0F-C6B0-4C84-AF3C-4C9EE9C6AD18}" srcId="{8817C7F5-67CA-4911-9F50-CCD84547F005}" destId="{67A2D598-E8FA-44B7-AD1D-79054B1FE472}" srcOrd="4" destOrd="0" parTransId="{1FE0155C-7C1E-4E03-8871-76D84046E79D}" sibTransId="{E841BE16-7A18-4DCF-BDD2-996296952945}"/>
    <dgm:cxn modelId="{C1268921-5498-4AAA-967D-52F317A2E88D}" type="presOf" srcId="{4AE4E1D6-7DD0-4C59-9592-1CD8710A9184}" destId="{04CAEF0B-ECEF-47F4-955E-F9E36A2136F3}" srcOrd="0" destOrd="0" presId="urn:microsoft.com/office/officeart/2005/8/layout/vList2"/>
    <dgm:cxn modelId="{3D964231-9E76-44C1-A9A1-9CE61433856A}" type="presOf" srcId="{78F2195F-D4E4-4382-95F6-5E3C9B38B939}" destId="{BCDC61F2-820D-49D9-92A9-8DF7EB4724BB}" srcOrd="0" destOrd="0" presId="urn:microsoft.com/office/officeart/2005/8/layout/vList2"/>
    <dgm:cxn modelId="{7E727736-2EEE-424E-9CE1-644547AE1C1C}" srcId="{8817C7F5-67CA-4911-9F50-CCD84547F005}" destId="{A558241E-0519-4DCF-97AA-A0C5C6657D7B}" srcOrd="0" destOrd="0" parTransId="{1F161BA8-8BD1-4751-AECC-922D658E92AC}" sibTransId="{9EBB51A5-44B9-43AD-8B09-E8B28CAFBE3C}"/>
    <dgm:cxn modelId="{945AB864-D566-4CD2-9227-0EE27A4E7182}" type="presOf" srcId="{8817C7F5-67CA-4911-9F50-CCD84547F005}" destId="{0899A843-EF5E-4803-B4BE-9B34604BD872}" srcOrd="0" destOrd="0" presId="urn:microsoft.com/office/officeart/2005/8/layout/vList2"/>
    <dgm:cxn modelId="{48A50569-7133-401D-BD91-0AF46AB64362}" type="presOf" srcId="{88884079-1654-42BD-884D-06419F76C599}" destId="{507E0D89-9319-498F-9E5B-DA27CA571E8D}" srcOrd="0" destOrd="0" presId="urn:microsoft.com/office/officeart/2005/8/layout/vList2"/>
    <dgm:cxn modelId="{EA9D7549-50C7-4A2F-9EE1-CAE1B7731BBF}" type="presOf" srcId="{A558241E-0519-4DCF-97AA-A0C5C6657D7B}" destId="{5A5EFF31-373E-42AF-A47E-A28870DBF285}" srcOrd="0" destOrd="0" presId="urn:microsoft.com/office/officeart/2005/8/layout/vList2"/>
    <dgm:cxn modelId="{1CF0E095-6CC8-4BF8-B537-0F8796787138}" type="presOf" srcId="{95832C56-F63F-42E7-9FFA-CD3946E29A43}" destId="{05660BF0-E0EA-4B63-8801-6B6C6ACA752E}" srcOrd="0" destOrd="0" presId="urn:microsoft.com/office/officeart/2005/8/layout/vList2"/>
    <dgm:cxn modelId="{E62726AD-2B62-4EAE-9F1E-944B31E5D529}" srcId="{8817C7F5-67CA-4911-9F50-CCD84547F005}" destId="{4AE4E1D6-7DD0-4C59-9592-1CD8710A9184}" srcOrd="1" destOrd="0" parTransId="{66788F9D-4AA4-4891-B963-E4A2A4B75978}" sibTransId="{E0D13D6D-ECA4-422A-A94F-7ABDB464CBF9}"/>
    <dgm:cxn modelId="{1633C9AD-CC61-4429-B898-12C8DA410293}" type="presOf" srcId="{67A2D598-E8FA-44B7-AD1D-79054B1FE472}" destId="{C33BCE21-569A-4B9E-99AB-A384C533E26C}" srcOrd="0" destOrd="0" presId="urn:microsoft.com/office/officeart/2005/8/layout/vList2"/>
    <dgm:cxn modelId="{05A156D3-981C-49DC-A61B-84CE3A9CC0A7}" srcId="{8817C7F5-67CA-4911-9F50-CCD84547F005}" destId="{95832C56-F63F-42E7-9FFA-CD3946E29A43}" srcOrd="3" destOrd="0" parTransId="{260D8A30-708D-4B93-B13B-36A279A52F00}" sibTransId="{CF4A823B-7785-43D7-9585-736B4078F162}"/>
    <dgm:cxn modelId="{184289D5-44F3-40E6-A624-73830A0967ED}" srcId="{8817C7F5-67CA-4911-9F50-CCD84547F005}" destId="{88884079-1654-42BD-884D-06419F76C599}" srcOrd="2" destOrd="0" parTransId="{C5B33860-A991-4237-86B2-212E2E4A1EBF}" sibTransId="{FB84F5F2-86E4-4848-A18F-E983F3F14689}"/>
    <dgm:cxn modelId="{12904BF2-8234-4A44-89D7-49121F780BE7}" srcId="{8817C7F5-67CA-4911-9F50-CCD84547F005}" destId="{78F2195F-D4E4-4382-95F6-5E3C9B38B939}" srcOrd="5" destOrd="0" parTransId="{9984D3DC-6DED-456D-B085-2D14A2B14C11}" sibTransId="{E65F2DCC-6236-44D0-BFE6-E8626F47C73B}"/>
    <dgm:cxn modelId="{31C1DD63-FED5-4226-9EA9-3F8E39965488}" type="presParOf" srcId="{0899A843-EF5E-4803-B4BE-9B34604BD872}" destId="{5A5EFF31-373E-42AF-A47E-A28870DBF285}" srcOrd="0" destOrd="0" presId="urn:microsoft.com/office/officeart/2005/8/layout/vList2"/>
    <dgm:cxn modelId="{BB29676D-A15F-435B-82E0-B546EBA30C1B}" type="presParOf" srcId="{0899A843-EF5E-4803-B4BE-9B34604BD872}" destId="{6C281CEA-847B-4485-B1AE-C65C24B476C9}" srcOrd="1" destOrd="0" presId="urn:microsoft.com/office/officeart/2005/8/layout/vList2"/>
    <dgm:cxn modelId="{F3DE659A-3784-469A-A4FF-6772D62D1712}" type="presParOf" srcId="{0899A843-EF5E-4803-B4BE-9B34604BD872}" destId="{04CAEF0B-ECEF-47F4-955E-F9E36A2136F3}" srcOrd="2" destOrd="0" presId="urn:microsoft.com/office/officeart/2005/8/layout/vList2"/>
    <dgm:cxn modelId="{DB4C6EB6-7B63-4408-8F5D-7AB3AEADB676}" type="presParOf" srcId="{0899A843-EF5E-4803-B4BE-9B34604BD872}" destId="{ABE15F7D-CC98-4512-936C-14BF17F80ADF}" srcOrd="3" destOrd="0" presId="urn:microsoft.com/office/officeart/2005/8/layout/vList2"/>
    <dgm:cxn modelId="{2146968C-9C4C-4DB4-83A2-6FA237688235}" type="presParOf" srcId="{0899A843-EF5E-4803-B4BE-9B34604BD872}" destId="{507E0D89-9319-498F-9E5B-DA27CA571E8D}" srcOrd="4" destOrd="0" presId="urn:microsoft.com/office/officeart/2005/8/layout/vList2"/>
    <dgm:cxn modelId="{9930541B-D908-4AF9-83B5-F8ADB29DE8AA}" type="presParOf" srcId="{0899A843-EF5E-4803-B4BE-9B34604BD872}" destId="{3CFB6FE1-6FE4-449D-9274-93CBC797C814}" srcOrd="5" destOrd="0" presId="urn:microsoft.com/office/officeart/2005/8/layout/vList2"/>
    <dgm:cxn modelId="{C72BA717-66B0-4E65-8282-8D475DD09B42}" type="presParOf" srcId="{0899A843-EF5E-4803-B4BE-9B34604BD872}" destId="{05660BF0-E0EA-4B63-8801-6B6C6ACA752E}" srcOrd="6" destOrd="0" presId="urn:microsoft.com/office/officeart/2005/8/layout/vList2"/>
    <dgm:cxn modelId="{4421B852-7174-463E-BB62-D4703172275D}" type="presParOf" srcId="{0899A843-EF5E-4803-B4BE-9B34604BD872}" destId="{B8355B99-3FF4-41B3-9E94-CED2A7D894D8}" srcOrd="7" destOrd="0" presId="urn:microsoft.com/office/officeart/2005/8/layout/vList2"/>
    <dgm:cxn modelId="{A2136A00-D20F-4FB5-9FA9-A7CCFAF91BD3}" type="presParOf" srcId="{0899A843-EF5E-4803-B4BE-9B34604BD872}" destId="{C33BCE21-569A-4B9E-99AB-A384C533E26C}" srcOrd="8" destOrd="0" presId="urn:microsoft.com/office/officeart/2005/8/layout/vList2"/>
    <dgm:cxn modelId="{1CFFB5DC-DD99-4130-AF38-7E557492F5BF}" type="presParOf" srcId="{0899A843-EF5E-4803-B4BE-9B34604BD872}" destId="{7089CE40-E3DE-41FE-8318-2120DE1C34C5}" srcOrd="9" destOrd="0" presId="urn:microsoft.com/office/officeart/2005/8/layout/vList2"/>
    <dgm:cxn modelId="{443860A6-ED22-4A80-A212-AC7DFDE4F3DF}" type="presParOf" srcId="{0899A843-EF5E-4803-B4BE-9B34604BD872}" destId="{BCDC61F2-820D-49D9-92A9-8DF7EB4724B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ED75263-6194-4328-B225-7188BE25EF4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FBF824E-8D8F-4FAD-9F57-3AAF0C3CF360}">
      <dgm:prSet/>
      <dgm:spPr/>
      <dgm:t>
        <a:bodyPr/>
        <a:lstStyle/>
        <a:p>
          <a:r>
            <a:rPr lang="sk-SK" dirty="0"/>
            <a:t>mobilné zariadenia s Bluetooth</a:t>
          </a:r>
          <a:endParaRPr lang="en-US" dirty="0"/>
        </a:p>
      </dgm:t>
    </dgm:pt>
    <dgm:pt modelId="{2FA8864A-A07A-48D8-89FA-3C6E9B9B19D8}" type="parTrans" cxnId="{09097CFC-05F9-4A21-90BB-4C49BF0CD144}">
      <dgm:prSet/>
      <dgm:spPr/>
      <dgm:t>
        <a:bodyPr/>
        <a:lstStyle/>
        <a:p>
          <a:endParaRPr lang="en-US"/>
        </a:p>
      </dgm:t>
    </dgm:pt>
    <dgm:pt modelId="{452058CB-09DF-47C4-9AEE-34C2CEB7C9AC}" type="sibTrans" cxnId="{09097CFC-05F9-4A21-90BB-4C49BF0CD144}">
      <dgm:prSet/>
      <dgm:spPr/>
      <dgm:t>
        <a:bodyPr/>
        <a:lstStyle/>
        <a:p>
          <a:endParaRPr lang="en-US"/>
        </a:p>
      </dgm:t>
    </dgm:pt>
    <dgm:pt modelId="{154772E0-4E70-4542-985E-B18006B29B89}">
      <dgm:prSet/>
      <dgm:spPr/>
      <dgm:t>
        <a:bodyPr/>
        <a:lstStyle/>
        <a:p>
          <a:r>
            <a:rPr lang="sk-SK" dirty="0"/>
            <a:t>dostupné v Českom jazyku</a:t>
          </a:r>
          <a:endParaRPr lang="en-US" dirty="0"/>
        </a:p>
      </dgm:t>
    </dgm:pt>
    <dgm:pt modelId="{F313EEF0-4794-4E09-9632-5C0BFA8ACEE5}" type="parTrans" cxnId="{D6D42CD3-8E0E-4B0C-8978-D26D66F2D28B}">
      <dgm:prSet/>
      <dgm:spPr/>
      <dgm:t>
        <a:bodyPr/>
        <a:lstStyle/>
        <a:p>
          <a:endParaRPr lang="en-US"/>
        </a:p>
      </dgm:t>
    </dgm:pt>
    <dgm:pt modelId="{5ADA3987-F298-467F-9488-DEE4229319AF}" type="sibTrans" cxnId="{D6D42CD3-8E0E-4B0C-8978-D26D66F2D28B}">
      <dgm:prSet/>
      <dgm:spPr/>
      <dgm:t>
        <a:bodyPr/>
        <a:lstStyle/>
        <a:p>
          <a:endParaRPr lang="en-US"/>
        </a:p>
      </dgm:t>
    </dgm:pt>
    <dgm:pt modelId="{A8E14469-9CF3-4ECA-93A4-3058A0782E7A}">
      <dgm:prSet/>
      <dgm:spPr/>
      <dgm:t>
        <a:bodyPr/>
        <a:lstStyle/>
        <a:p>
          <a:r>
            <a:rPr lang="sk-SK"/>
            <a:t>Intelino Play – režimy: editor, jazda, hry</a:t>
          </a:r>
          <a:endParaRPr lang="en-US"/>
        </a:p>
      </dgm:t>
    </dgm:pt>
    <dgm:pt modelId="{C218A60E-F85B-4B51-9739-6851ED7E2560}" type="parTrans" cxnId="{08FCB003-8F07-4380-AD7E-06EDC6D26367}">
      <dgm:prSet/>
      <dgm:spPr/>
      <dgm:t>
        <a:bodyPr/>
        <a:lstStyle/>
        <a:p>
          <a:endParaRPr lang="en-US"/>
        </a:p>
      </dgm:t>
    </dgm:pt>
    <dgm:pt modelId="{DCBB266E-8A1A-46B7-933F-D973BD87A65F}" type="sibTrans" cxnId="{08FCB003-8F07-4380-AD7E-06EDC6D26367}">
      <dgm:prSet/>
      <dgm:spPr/>
      <dgm:t>
        <a:bodyPr/>
        <a:lstStyle/>
        <a:p>
          <a:endParaRPr lang="en-US"/>
        </a:p>
      </dgm:t>
    </dgm:pt>
    <dgm:pt modelId="{0B19A5A3-07D0-45E3-9FD5-70F5F4C3EE10}">
      <dgm:prSet/>
      <dgm:spPr/>
      <dgm:t>
        <a:bodyPr/>
        <a:lstStyle/>
        <a:p>
          <a:r>
            <a:rPr lang="sk-SK"/>
            <a:t>Infelino Edu Central (aj webová verzia)</a:t>
          </a:r>
          <a:endParaRPr lang="en-US"/>
        </a:p>
      </dgm:t>
    </dgm:pt>
    <dgm:pt modelId="{90BE4D84-1230-42D0-932A-19B44A98F87D}" type="parTrans" cxnId="{FA8DE345-5348-4E01-89F6-F1BE80F24D1A}">
      <dgm:prSet/>
      <dgm:spPr/>
      <dgm:t>
        <a:bodyPr/>
        <a:lstStyle/>
        <a:p>
          <a:endParaRPr lang="en-US"/>
        </a:p>
      </dgm:t>
    </dgm:pt>
    <dgm:pt modelId="{BE7E223F-4DD3-4827-A68B-879B290E6439}" type="sibTrans" cxnId="{FA8DE345-5348-4E01-89F6-F1BE80F24D1A}">
      <dgm:prSet/>
      <dgm:spPr/>
      <dgm:t>
        <a:bodyPr/>
        <a:lstStyle/>
        <a:p>
          <a:endParaRPr lang="en-US"/>
        </a:p>
      </dgm:t>
    </dgm:pt>
    <dgm:pt modelId="{80B3ECAC-D409-48EE-9BA5-15AD1D4EF334}" type="pres">
      <dgm:prSet presAssocID="{0ED75263-6194-4328-B225-7188BE25EF47}" presName="linear" presStyleCnt="0">
        <dgm:presLayoutVars>
          <dgm:animLvl val="lvl"/>
          <dgm:resizeHandles val="exact"/>
        </dgm:presLayoutVars>
      </dgm:prSet>
      <dgm:spPr/>
    </dgm:pt>
    <dgm:pt modelId="{2A088565-16AB-4829-9EDE-901AAC4B08B0}" type="pres">
      <dgm:prSet presAssocID="{7FBF824E-8D8F-4FAD-9F57-3AAF0C3CF36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D290448-6D49-42D5-85C5-767A944708BA}" type="pres">
      <dgm:prSet presAssocID="{452058CB-09DF-47C4-9AEE-34C2CEB7C9AC}" presName="spacer" presStyleCnt="0"/>
      <dgm:spPr/>
    </dgm:pt>
    <dgm:pt modelId="{8CAED5FC-388D-45EE-97F8-5D5760BB928B}" type="pres">
      <dgm:prSet presAssocID="{154772E0-4E70-4542-985E-B18006B29B8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C143AC7-3536-4E3A-B6AD-145C3321F210}" type="pres">
      <dgm:prSet presAssocID="{5ADA3987-F298-467F-9488-DEE4229319AF}" presName="spacer" presStyleCnt="0"/>
      <dgm:spPr/>
    </dgm:pt>
    <dgm:pt modelId="{0F89CEF0-0850-4C65-93BE-28C271A6B682}" type="pres">
      <dgm:prSet presAssocID="{A8E14469-9CF3-4ECA-93A4-3058A0782E7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B88FCC1-9A87-478A-872B-7E3DB97F2706}" type="pres">
      <dgm:prSet presAssocID="{DCBB266E-8A1A-46B7-933F-D973BD87A65F}" presName="spacer" presStyleCnt="0"/>
      <dgm:spPr/>
    </dgm:pt>
    <dgm:pt modelId="{5E3ADAD8-B06E-4A99-867E-B607109D1551}" type="pres">
      <dgm:prSet presAssocID="{0B19A5A3-07D0-45E3-9FD5-70F5F4C3EE1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8FCB003-8F07-4380-AD7E-06EDC6D26367}" srcId="{0ED75263-6194-4328-B225-7188BE25EF47}" destId="{A8E14469-9CF3-4ECA-93A4-3058A0782E7A}" srcOrd="2" destOrd="0" parTransId="{C218A60E-F85B-4B51-9739-6851ED7E2560}" sibTransId="{DCBB266E-8A1A-46B7-933F-D973BD87A65F}"/>
    <dgm:cxn modelId="{CAEB143D-3C48-477F-AB60-8E8F7DD0355E}" type="presOf" srcId="{7FBF824E-8D8F-4FAD-9F57-3AAF0C3CF360}" destId="{2A088565-16AB-4829-9EDE-901AAC4B08B0}" srcOrd="0" destOrd="0" presId="urn:microsoft.com/office/officeart/2005/8/layout/vList2"/>
    <dgm:cxn modelId="{892A5D42-908C-4D27-BE2D-79695535F39D}" type="presOf" srcId="{154772E0-4E70-4542-985E-B18006B29B89}" destId="{8CAED5FC-388D-45EE-97F8-5D5760BB928B}" srcOrd="0" destOrd="0" presId="urn:microsoft.com/office/officeart/2005/8/layout/vList2"/>
    <dgm:cxn modelId="{FA8DE345-5348-4E01-89F6-F1BE80F24D1A}" srcId="{0ED75263-6194-4328-B225-7188BE25EF47}" destId="{0B19A5A3-07D0-45E3-9FD5-70F5F4C3EE10}" srcOrd="3" destOrd="0" parTransId="{90BE4D84-1230-42D0-932A-19B44A98F87D}" sibTransId="{BE7E223F-4DD3-4827-A68B-879B290E6439}"/>
    <dgm:cxn modelId="{458CFC4F-8B55-4C01-A791-781E9E491423}" type="presOf" srcId="{0B19A5A3-07D0-45E3-9FD5-70F5F4C3EE10}" destId="{5E3ADAD8-B06E-4A99-867E-B607109D1551}" srcOrd="0" destOrd="0" presId="urn:microsoft.com/office/officeart/2005/8/layout/vList2"/>
    <dgm:cxn modelId="{BD620571-0517-4E73-8149-86B9EE75D66D}" type="presOf" srcId="{0ED75263-6194-4328-B225-7188BE25EF47}" destId="{80B3ECAC-D409-48EE-9BA5-15AD1D4EF334}" srcOrd="0" destOrd="0" presId="urn:microsoft.com/office/officeart/2005/8/layout/vList2"/>
    <dgm:cxn modelId="{F0FE2F80-4CD6-4D97-A344-3A571F3DC068}" type="presOf" srcId="{A8E14469-9CF3-4ECA-93A4-3058A0782E7A}" destId="{0F89CEF0-0850-4C65-93BE-28C271A6B682}" srcOrd="0" destOrd="0" presId="urn:microsoft.com/office/officeart/2005/8/layout/vList2"/>
    <dgm:cxn modelId="{D6D42CD3-8E0E-4B0C-8978-D26D66F2D28B}" srcId="{0ED75263-6194-4328-B225-7188BE25EF47}" destId="{154772E0-4E70-4542-985E-B18006B29B89}" srcOrd="1" destOrd="0" parTransId="{F313EEF0-4794-4E09-9632-5C0BFA8ACEE5}" sibTransId="{5ADA3987-F298-467F-9488-DEE4229319AF}"/>
    <dgm:cxn modelId="{09097CFC-05F9-4A21-90BB-4C49BF0CD144}" srcId="{0ED75263-6194-4328-B225-7188BE25EF47}" destId="{7FBF824E-8D8F-4FAD-9F57-3AAF0C3CF360}" srcOrd="0" destOrd="0" parTransId="{2FA8864A-A07A-48D8-89FA-3C6E9B9B19D8}" sibTransId="{452058CB-09DF-47C4-9AEE-34C2CEB7C9AC}"/>
    <dgm:cxn modelId="{43A795BA-26A3-4AAE-A0D3-F43515918DB2}" type="presParOf" srcId="{80B3ECAC-D409-48EE-9BA5-15AD1D4EF334}" destId="{2A088565-16AB-4829-9EDE-901AAC4B08B0}" srcOrd="0" destOrd="0" presId="urn:microsoft.com/office/officeart/2005/8/layout/vList2"/>
    <dgm:cxn modelId="{882CE111-9872-4DC7-A642-82C5E9D56C1F}" type="presParOf" srcId="{80B3ECAC-D409-48EE-9BA5-15AD1D4EF334}" destId="{9D290448-6D49-42D5-85C5-767A944708BA}" srcOrd="1" destOrd="0" presId="urn:microsoft.com/office/officeart/2005/8/layout/vList2"/>
    <dgm:cxn modelId="{43982E90-4EBB-45AD-9CDF-442BBEE5D295}" type="presParOf" srcId="{80B3ECAC-D409-48EE-9BA5-15AD1D4EF334}" destId="{8CAED5FC-388D-45EE-97F8-5D5760BB928B}" srcOrd="2" destOrd="0" presId="urn:microsoft.com/office/officeart/2005/8/layout/vList2"/>
    <dgm:cxn modelId="{0698ED28-11A7-4F99-82DA-3AC056FA1F25}" type="presParOf" srcId="{80B3ECAC-D409-48EE-9BA5-15AD1D4EF334}" destId="{FC143AC7-3536-4E3A-B6AD-145C3321F210}" srcOrd="3" destOrd="0" presId="urn:microsoft.com/office/officeart/2005/8/layout/vList2"/>
    <dgm:cxn modelId="{3449A620-8CA1-4B78-B6CD-502330E2D37F}" type="presParOf" srcId="{80B3ECAC-D409-48EE-9BA5-15AD1D4EF334}" destId="{0F89CEF0-0850-4C65-93BE-28C271A6B682}" srcOrd="4" destOrd="0" presId="urn:microsoft.com/office/officeart/2005/8/layout/vList2"/>
    <dgm:cxn modelId="{1D967BFC-A2E3-40B4-B129-A5BBE66F3D36}" type="presParOf" srcId="{80B3ECAC-D409-48EE-9BA5-15AD1D4EF334}" destId="{AB88FCC1-9A87-478A-872B-7E3DB97F2706}" srcOrd="5" destOrd="0" presId="urn:microsoft.com/office/officeart/2005/8/layout/vList2"/>
    <dgm:cxn modelId="{D17B4C2D-E084-4561-98DC-0A3CF32B5343}" type="presParOf" srcId="{80B3ECAC-D409-48EE-9BA5-15AD1D4EF334}" destId="{5E3ADAD8-B06E-4A99-867E-B607109D155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01B7D9D-B6DC-4342-8941-01FC383AE95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E2C7106-BCA9-41B3-921B-C58E0596D75D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sk-SK" dirty="0"/>
            <a:t>práca vo webovej aplikácii alebo na iPad,</a:t>
          </a:r>
          <a:endParaRPr lang="en-US" dirty="0"/>
        </a:p>
      </dgm:t>
    </dgm:pt>
    <dgm:pt modelId="{EE422C91-3297-43F2-B283-43AA911EBE91}" type="parTrans" cxnId="{EADC2406-D6B2-4963-B39E-DF2E9A0C9637}">
      <dgm:prSet/>
      <dgm:spPr/>
      <dgm:t>
        <a:bodyPr/>
        <a:lstStyle/>
        <a:p>
          <a:endParaRPr lang="en-US"/>
        </a:p>
      </dgm:t>
    </dgm:pt>
    <dgm:pt modelId="{56B850B0-94B1-40A7-9DED-2B471DB96384}" type="sibTrans" cxnId="{EADC2406-D6B2-4963-B39E-DF2E9A0C9637}">
      <dgm:prSet/>
      <dgm:spPr/>
      <dgm:t>
        <a:bodyPr/>
        <a:lstStyle/>
        <a:p>
          <a:endParaRPr lang="en-US"/>
        </a:p>
      </dgm:t>
    </dgm:pt>
    <dgm:pt modelId="{1A4E016A-FEE4-4901-BFFB-7409D9347F01}">
      <dgm:prSet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r>
            <a:rPr lang="sk-SK" dirty="0"/>
            <a:t>integrovaná zbierka riadiacich blokov pre </a:t>
          </a:r>
          <a:r>
            <a:rPr lang="sk-SK" dirty="0" err="1"/>
            <a:t>Intelino</a:t>
          </a:r>
          <a:endParaRPr lang="en-US" dirty="0"/>
        </a:p>
      </dgm:t>
    </dgm:pt>
    <dgm:pt modelId="{19E814F8-54A9-4D29-81C4-5F1AEF93E01A}" type="parTrans" cxnId="{B0F56DDA-6978-45D8-981C-AA9DF8D013C5}">
      <dgm:prSet/>
      <dgm:spPr/>
      <dgm:t>
        <a:bodyPr/>
        <a:lstStyle/>
        <a:p>
          <a:endParaRPr lang="en-US"/>
        </a:p>
      </dgm:t>
    </dgm:pt>
    <dgm:pt modelId="{D81D6A8B-BBEA-4C0C-9D22-93A22D937E97}" type="sibTrans" cxnId="{B0F56DDA-6978-45D8-981C-AA9DF8D013C5}">
      <dgm:prSet/>
      <dgm:spPr/>
      <dgm:t>
        <a:bodyPr/>
        <a:lstStyle/>
        <a:p>
          <a:endParaRPr lang="en-US"/>
        </a:p>
      </dgm:t>
    </dgm:pt>
    <dgm:pt modelId="{EF559676-AE9A-4BBE-9F00-4BB9CD5FD95C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sk-SK" dirty="0"/>
            <a:t>upozornenie na udalosti</a:t>
          </a:r>
          <a:endParaRPr lang="en-US" dirty="0"/>
        </a:p>
      </dgm:t>
    </dgm:pt>
    <dgm:pt modelId="{0570B8C4-B30C-49B0-B8C1-5A4EF5835FBB}" type="parTrans" cxnId="{C642FC26-337D-420A-B642-3233BA917617}">
      <dgm:prSet/>
      <dgm:spPr/>
      <dgm:t>
        <a:bodyPr/>
        <a:lstStyle/>
        <a:p>
          <a:endParaRPr lang="en-US"/>
        </a:p>
      </dgm:t>
    </dgm:pt>
    <dgm:pt modelId="{BEE5AFA0-C34E-4FD6-8E3C-FEE8DD6C90AB}" type="sibTrans" cxnId="{C642FC26-337D-420A-B642-3233BA917617}">
      <dgm:prSet/>
      <dgm:spPr/>
      <dgm:t>
        <a:bodyPr/>
        <a:lstStyle/>
        <a:p>
          <a:endParaRPr lang="en-US"/>
        </a:p>
      </dgm:t>
    </dgm:pt>
    <dgm:pt modelId="{B0F22060-ADFB-41DE-A35D-B5C01BC4CAF9}">
      <dgm:prSet/>
      <dgm:spPr/>
      <dgm:t>
        <a:bodyPr/>
        <a:lstStyle/>
        <a:p>
          <a:r>
            <a:rPr lang="sk-SK" dirty="0"/>
            <a:t>ovládacie prvky</a:t>
          </a:r>
          <a:endParaRPr lang="en-US" dirty="0"/>
        </a:p>
      </dgm:t>
    </dgm:pt>
    <dgm:pt modelId="{D6135233-7866-4A2F-AE11-5B8297B30FFD}" type="parTrans" cxnId="{A859E554-B57E-4A60-B0D7-884503B16160}">
      <dgm:prSet/>
      <dgm:spPr/>
      <dgm:t>
        <a:bodyPr/>
        <a:lstStyle/>
        <a:p>
          <a:endParaRPr lang="en-US"/>
        </a:p>
      </dgm:t>
    </dgm:pt>
    <dgm:pt modelId="{D5816C8B-DC13-406D-89FE-3C741A97BAE2}" type="sibTrans" cxnId="{A859E554-B57E-4A60-B0D7-884503B16160}">
      <dgm:prSet/>
      <dgm:spPr/>
      <dgm:t>
        <a:bodyPr/>
        <a:lstStyle/>
        <a:p>
          <a:endParaRPr lang="en-US"/>
        </a:p>
      </dgm:t>
    </dgm:pt>
    <dgm:pt modelId="{9C834BB3-A2A0-46F8-B573-61BB23111186}">
      <dgm:prSet/>
      <dgm:spPr/>
      <dgm:t>
        <a:bodyPr/>
        <a:lstStyle/>
        <a:p>
          <a:r>
            <a:rPr lang="sk-SK" dirty="0"/>
            <a:t>interaktivita medzi vlakom a hardvérom (napr. </a:t>
          </a:r>
          <a:r>
            <a:rPr lang="sk-SK" dirty="0" err="1"/>
            <a:t>micro:bit</a:t>
          </a:r>
          <a:r>
            <a:rPr lang="sk-SK" dirty="0"/>
            <a:t>)</a:t>
          </a:r>
          <a:endParaRPr lang="en-US" dirty="0"/>
        </a:p>
      </dgm:t>
    </dgm:pt>
    <dgm:pt modelId="{FE88E358-DBFE-4932-82D3-107D38838A61}" type="parTrans" cxnId="{9235C347-9413-4B0A-AEFF-0DC2250E744F}">
      <dgm:prSet/>
      <dgm:spPr/>
      <dgm:t>
        <a:bodyPr/>
        <a:lstStyle/>
        <a:p>
          <a:endParaRPr lang="en-US"/>
        </a:p>
      </dgm:t>
    </dgm:pt>
    <dgm:pt modelId="{B37632B8-AD53-4DCB-B6E7-284505EE556F}" type="sibTrans" cxnId="{9235C347-9413-4B0A-AEFF-0DC2250E744F}">
      <dgm:prSet/>
      <dgm:spPr/>
      <dgm:t>
        <a:bodyPr/>
        <a:lstStyle/>
        <a:p>
          <a:endParaRPr lang="en-US"/>
        </a:p>
      </dgm:t>
    </dgm:pt>
    <dgm:pt modelId="{7BE9956D-714F-416F-94A7-6B6A9FFC6B1F}" type="pres">
      <dgm:prSet presAssocID="{C01B7D9D-B6DC-4342-8941-01FC383AE95C}" presName="linear" presStyleCnt="0">
        <dgm:presLayoutVars>
          <dgm:animLvl val="lvl"/>
          <dgm:resizeHandles val="exact"/>
        </dgm:presLayoutVars>
      </dgm:prSet>
      <dgm:spPr/>
    </dgm:pt>
    <dgm:pt modelId="{4C9CBAEF-117B-4C79-A140-D85DC125E40B}" type="pres">
      <dgm:prSet presAssocID="{CE2C7106-BCA9-41B3-921B-C58E0596D75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9303A11-AB4F-4DB7-8A69-506642BEFCE7}" type="pres">
      <dgm:prSet presAssocID="{56B850B0-94B1-40A7-9DED-2B471DB96384}" presName="spacer" presStyleCnt="0"/>
      <dgm:spPr/>
    </dgm:pt>
    <dgm:pt modelId="{4A5CE7C3-22C2-4A1C-85DA-6B440D344E5E}" type="pres">
      <dgm:prSet presAssocID="{1A4E016A-FEE4-4901-BFFB-7409D9347F0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B3A6C62-02E8-4680-BCBD-6F840D5E97D3}" type="pres">
      <dgm:prSet presAssocID="{D81D6A8B-BBEA-4C0C-9D22-93A22D937E97}" presName="spacer" presStyleCnt="0"/>
      <dgm:spPr/>
    </dgm:pt>
    <dgm:pt modelId="{9A46C7D3-F716-4B39-858A-0A18DEAE06DF}" type="pres">
      <dgm:prSet presAssocID="{EF559676-AE9A-4BBE-9F00-4BB9CD5FD95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F297038-3D28-4666-90ED-4434FBC32D59}" type="pres">
      <dgm:prSet presAssocID="{BEE5AFA0-C34E-4FD6-8E3C-FEE8DD6C90AB}" presName="spacer" presStyleCnt="0"/>
      <dgm:spPr/>
    </dgm:pt>
    <dgm:pt modelId="{FDBF9F47-E612-4BBE-9144-7BE3FFCC9856}" type="pres">
      <dgm:prSet presAssocID="{B0F22060-ADFB-41DE-A35D-B5C01BC4CAF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C9ED5E4-F4B4-419B-9EF0-BCCD2959461C}" type="pres">
      <dgm:prSet presAssocID="{D5816C8B-DC13-406D-89FE-3C741A97BAE2}" presName="spacer" presStyleCnt="0"/>
      <dgm:spPr/>
    </dgm:pt>
    <dgm:pt modelId="{A6CA6CF6-76E8-4025-AC60-BD79B6AB59A5}" type="pres">
      <dgm:prSet presAssocID="{9C834BB3-A2A0-46F8-B573-61BB23111186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A18ED504-346D-48A5-AF90-67A4674DD006}" type="presOf" srcId="{B0F22060-ADFB-41DE-A35D-B5C01BC4CAF9}" destId="{FDBF9F47-E612-4BBE-9144-7BE3FFCC9856}" srcOrd="0" destOrd="0" presId="urn:microsoft.com/office/officeart/2005/8/layout/vList2"/>
    <dgm:cxn modelId="{EADC2406-D6B2-4963-B39E-DF2E9A0C9637}" srcId="{C01B7D9D-B6DC-4342-8941-01FC383AE95C}" destId="{CE2C7106-BCA9-41B3-921B-C58E0596D75D}" srcOrd="0" destOrd="0" parTransId="{EE422C91-3297-43F2-B283-43AA911EBE91}" sibTransId="{56B850B0-94B1-40A7-9DED-2B471DB96384}"/>
    <dgm:cxn modelId="{C642FC26-337D-420A-B642-3233BA917617}" srcId="{C01B7D9D-B6DC-4342-8941-01FC383AE95C}" destId="{EF559676-AE9A-4BBE-9F00-4BB9CD5FD95C}" srcOrd="2" destOrd="0" parTransId="{0570B8C4-B30C-49B0-B8C1-5A4EF5835FBB}" sibTransId="{BEE5AFA0-C34E-4FD6-8E3C-FEE8DD6C90AB}"/>
    <dgm:cxn modelId="{9235C347-9413-4B0A-AEFF-0DC2250E744F}" srcId="{C01B7D9D-B6DC-4342-8941-01FC383AE95C}" destId="{9C834BB3-A2A0-46F8-B573-61BB23111186}" srcOrd="4" destOrd="0" parTransId="{FE88E358-DBFE-4932-82D3-107D38838A61}" sibTransId="{B37632B8-AD53-4DCB-B6E7-284505EE556F}"/>
    <dgm:cxn modelId="{E6484654-D6E2-4022-9F80-9A8021F09410}" type="presOf" srcId="{9C834BB3-A2A0-46F8-B573-61BB23111186}" destId="{A6CA6CF6-76E8-4025-AC60-BD79B6AB59A5}" srcOrd="0" destOrd="0" presId="urn:microsoft.com/office/officeart/2005/8/layout/vList2"/>
    <dgm:cxn modelId="{A859E554-B57E-4A60-B0D7-884503B16160}" srcId="{C01B7D9D-B6DC-4342-8941-01FC383AE95C}" destId="{B0F22060-ADFB-41DE-A35D-B5C01BC4CAF9}" srcOrd="3" destOrd="0" parTransId="{D6135233-7866-4A2F-AE11-5B8297B30FFD}" sibTransId="{D5816C8B-DC13-406D-89FE-3C741A97BAE2}"/>
    <dgm:cxn modelId="{2DEAC299-1A65-44F6-85D1-BFB9A80561DF}" type="presOf" srcId="{EF559676-AE9A-4BBE-9F00-4BB9CD5FD95C}" destId="{9A46C7D3-F716-4B39-858A-0A18DEAE06DF}" srcOrd="0" destOrd="0" presId="urn:microsoft.com/office/officeart/2005/8/layout/vList2"/>
    <dgm:cxn modelId="{E4BF15B7-4343-43FF-AE20-F928FA1C93A7}" type="presOf" srcId="{CE2C7106-BCA9-41B3-921B-C58E0596D75D}" destId="{4C9CBAEF-117B-4C79-A140-D85DC125E40B}" srcOrd="0" destOrd="0" presId="urn:microsoft.com/office/officeart/2005/8/layout/vList2"/>
    <dgm:cxn modelId="{B0F56DDA-6978-45D8-981C-AA9DF8D013C5}" srcId="{C01B7D9D-B6DC-4342-8941-01FC383AE95C}" destId="{1A4E016A-FEE4-4901-BFFB-7409D9347F01}" srcOrd="1" destOrd="0" parTransId="{19E814F8-54A9-4D29-81C4-5F1AEF93E01A}" sibTransId="{D81D6A8B-BBEA-4C0C-9D22-93A22D937E97}"/>
    <dgm:cxn modelId="{753C74E6-364A-4C1F-BA8F-385C66E5D207}" type="presOf" srcId="{C01B7D9D-B6DC-4342-8941-01FC383AE95C}" destId="{7BE9956D-714F-416F-94A7-6B6A9FFC6B1F}" srcOrd="0" destOrd="0" presId="urn:microsoft.com/office/officeart/2005/8/layout/vList2"/>
    <dgm:cxn modelId="{3823A0EA-0E3C-4F61-A894-2F06DC53A893}" type="presOf" srcId="{1A4E016A-FEE4-4901-BFFB-7409D9347F01}" destId="{4A5CE7C3-22C2-4A1C-85DA-6B440D344E5E}" srcOrd="0" destOrd="0" presId="urn:microsoft.com/office/officeart/2005/8/layout/vList2"/>
    <dgm:cxn modelId="{48E75E00-DCE8-48AE-A595-B180A8539B4C}" type="presParOf" srcId="{7BE9956D-714F-416F-94A7-6B6A9FFC6B1F}" destId="{4C9CBAEF-117B-4C79-A140-D85DC125E40B}" srcOrd="0" destOrd="0" presId="urn:microsoft.com/office/officeart/2005/8/layout/vList2"/>
    <dgm:cxn modelId="{5D5C8A5C-A0CD-4846-BB5A-CFA35813F349}" type="presParOf" srcId="{7BE9956D-714F-416F-94A7-6B6A9FFC6B1F}" destId="{29303A11-AB4F-4DB7-8A69-506642BEFCE7}" srcOrd="1" destOrd="0" presId="urn:microsoft.com/office/officeart/2005/8/layout/vList2"/>
    <dgm:cxn modelId="{B28BE68D-DE67-4645-AEF2-89BE5BCD3D18}" type="presParOf" srcId="{7BE9956D-714F-416F-94A7-6B6A9FFC6B1F}" destId="{4A5CE7C3-22C2-4A1C-85DA-6B440D344E5E}" srcOrd="2" destOrd="0" presId="urn:microsoft.com/office/officeart/2005/8/layout/vList2"/>
    <dgm:cxn modelId="{9E07E536-E364-4D53-ADD0-D59073A8D734}" type="presParOf" srcId="{7BE9956D-714F-416F-94A7-6B6A9FFC6B1F}" destId="{FB3A6C62-02E8-4680-BCBD-6F840D5E97D3}" srcOrd="3" destOrd="0" presId="urn:microsoft.com/office/officeart/2005/8/layout/vList2"/>
    <dgm:cxn modelId="{D58C37C3-24CB-4312-BEDB-D741A0888D95}" type="presParOf" srcId="{7BE9956D-714F-416F-94A7-6B6A9FFC6B1F}" destId="{9A46C7D3-F716-4B39-858A-0A18DEAE06DF}" srcOrd="4" destOrd="0" presId="urn:microsoft.com/office/officeart/2005/8/layout/vList2"/>
    <dgm:cxn modelId="{86FD6A9A-A0C4-4052-91E6-DC64C42C166B}" type="presParOf" srcId="{7BE9956D-714F-416F-94A7-6B6A9FFC6B1F}" destId="{7F297038-3D28-4666-90ED-4434FBC32D59}" srcOrd="5" destOrd="0" presId="urn:microsoft.com/office/officeart/2005/8/layout/vList2"/>
    <dgm:cxn modelId="{72F25F2D-DF2B-4A55-8A86-AA2746A357A1}" type="presParOf" srcId="{7BE9956D-714F-416F-94A7-6B6A9FFC6B1F}" destId="{FDBF9F47-E612-4BBE-9144-7BE3FFCC9856}" srcOrd="6" destOrd="0" presId="urn:microsoft.com/office/officeart/2005/8/layout/vList2"/>
    <dgm:cxn modelId="{80A9D78F-C2DA-40B4-AB01-02A68740FC42}" type="presParOf" srcId="{7BE9956D-714F-416F-94A7-6B6A9FFC6B1F}" destId="{FC9ED5E4-F4B4-419B-9EF0-BCCD2959461C}" srcOrd="7" destOrd="0" presId="urn:microsoft.com/office/officeart/2005/8/layout/vList2"/>
    <dgm:cxn modelId="{56DD8F70-ACC6-4BC1-B176-6805CBFE7CE4}" type="presParOf" srcId="{7BE9956D-714F-416F-94A7-6B6A9FFC6B1F}" destId="{A6CA6CF6-76E8-4025-AC60-BD79B6AB59A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0B54D35-0220-4A4A-8420-A253C980382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8F50F11-E349-436F-9C57-346171D5793E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sk-SK" dirty="0"/>
            <a:t>interaktívne ovládanie jedného a viac vlakov</a:t>
          </a:r>
          <a:endParaRPr lang="en-US" dirty="0"/>
        </a:p>
      </dgm:t>
    </dgm:pt>
    <dgm:pt modelId="{F0430044-430D-422F-9D62-B670A01E6CDB}" type="parTrans" cxnId="{0D4BE330-CFD1-46AB-ADEA-5B0DE7616B04}">
      <dgm:prSet/>
      <dgm:spPr/>
      <dgm:t>
        <a:bodyPr/>
        <a:lstStyle/>
        <a:p>
          <a:endParaRPr lang="en-US"/>
        </a:p>
      </dgm:t>
    </dgm:pt>
    <dgm:pt modelId="{E818BDEE-C0E7-4E6A-83DB-DE8E696180D4}" type="sibTrans" cxnId="{0D4BE330-CFD1-46AB-ADEA-5B0DE7616B04}">
      <dgm:prSet/>
      <dgm:spPr/>
      <dgm:t>
        <a:bodyPr/>
        <a:lstStyle/>
        <a:p>
          <a:endParaRPr lang="en-US"/>
        </a:p>
      </dgm:t>
    </dgm:pt>
    <dgm:pt modelId="{5AB79066-B51F-4747-83AB-C0BF348328C6}">
      <dgm:prSet/>
      <dgm:spPr>
        <a:solidFill>
          <a:schemeClr val="tx2">
            <a:lumMod val="90000"/>
            <a:lumOff val="10000"/>
          </a:schemeClr>
        </a:solidFill>
      </dgm:spPr>
      <dgm:t>
        <a:bodyPr/>
        <a:lstStyle/>
        <a:p>
          <a:r>
            <a:rPr lang="sk-SK" dirty="0"/>
            <a:t>rozvoj programovacích zručností</a:t>
          </a:r>
          <a:endParaRPr lang="en-US" dirty="0"/>
        </a:p>
      </dgm:t>
    </dgm:pt>
    <dgm:pt modelId="{1BD487FB-C98A-4CFE-9D47-F3A39C017A9A}" type="parTrans" cxnId="{820C16B5-0322-408C-B9B6-79F600E4B2D9}">
      <dgm:prSet/>
      <dgm:spPr/>
      <dgm:t>
        <a:bodyPr/>
        <a:lstStyle/>
        <a:p>
          <a:endParaRPr lang="en-US"/>
        </a:p>
      </dgm:t>
    </dgm:pt>
    <dgm:pt modelId="{202C7186-5B48-487F-A7FC-EC03D99B20F4}" type="sibTrans" cxnId="{820C16B5-0322-408C-B9B6-79F600E4B2D9}">
      <dgm:prSet/>
      <dgm:spPr/>
      <dgm:t>
        <a:bodyPr/>
        <a:lstStyle/>
        <a:p>
          <a:endParaRPr lang="en-US"/>
        </a:p>
      </dgm:t>
    </dgm:pt>
    <dgm:pt modelId="{DB675EC2-2BA3-479B-BE72-70E69FECFE99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sk-SK" dirty="0"/>
            <a:t>štúdium vedeckých, inžinierskych problémov, inteligentná mobilita</a:t>
          </a:r>
          <a:endParaRPr lang="en-US" dirty="0"/>
        </a:p>
      </dgm:t>
    </dgm:pt>
    <dgm:pt modelId="{3B677FF9-CFEF-43E6-8AC0-967BD24536FA}" type="parTrans" cxnId="{CA7B47F9-8BD8-470D-88DD-6DD613C15A2A}">
      <dgm:prSet/>
      <dgm:spPr/>
      <dgm:t>
        <a:bodyPr/>
        <a:lstStyle/>
        <a:p>
          <a:endParaRPr lang="en-US"/>
        </a:p>
      </dgm:t>
    </dgm:pt>
    <dgm:pt modelId="{0EA29CC7-AA30-4B2E-95A0-F5612A108039}" type="sibTrans" cxnId="{CA7B47F9-8BD8-470D-88DD-6DD613C15A2A}">
      <dgm:prSet/>
      <dgm:spPr/>
      <dgm:t>
        <a:bodyPr/>
        <a:lstStyle/>
        <a:p>
          <a:endParaRPr lang="en-US"/>
        </a:p>
      </dgm:t>
    </dgm:pt>
    <dgm:pt modelId="{1F95281D-6D07-4375-8A8B-F77C464B8951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sk-SK" dirty="0"/>
            <a:t>synchrónna knižnica </a:t>
          </a:r>
          <a:r>
            <a:rPr lang="sk-SK" dirty="0" err="1"/>
            <a:t>intelino-trainlib</a:t>
          </a:r>
          <a:r>
            <a:rPr lang="sk-SK" dirty="0"/>
            <a:t> </a:t>
          </a:r>
          <a:endParaRPr lang="en-US" dirty="0"/>
        </a:p>
      </dgm:t>
    </dgm:pt>
    <dgm:pt modelId="{18872D43-9EBA-4A20-8BF0-3D5A647EE5A1}" type="parTrans" cxnId="{FBEE7FF2-F2BE-415B-911C-0A0F2667C3D7}">
      <dgm:prSet/>
      <dgm:spPr/>
      <dgm:t>
        <a:bodyPr/>
        <a:lstStyle/>
        <a:p>
          <a:endParaRPr lang="en-US"/>
        </a:p>
      </dgm:t>
    </dgm:pt>
    <dgm:pt modelId="{7BAD20DE-2BBA-44EF-8256-8E85E12C424A}" type="sibTrans" cxnId="{FBEE7FF2-F2BE-415B-911C-0A0F2667C3D7}">
      <dgm:prSet/>
      <dgm:spPr/>
      <dgm:t>
        <a:bodyPr/>
        <a:lstStyle/>
        <a:p>
          <a:endParaRPr lang="en-US"/>
        </a:p>
      </dgm:t>
    </dgm:pt>
    <dgm:pt modelId="{3688CC5B-08D0-45AC-A6E7-A7BE49CF8098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sk-SK" dirty="0"/>
            <a:t>asynchrónna knižnica </a:t>
          </a:r>
          <a:r>
            <a:rPr lang="sk-SK" dirty="0" err="1"/>
            <a:t>intelino-trainlib-async</a:t>
          </a:r>
          <a:endParaRPr lang="en-US" dirty="0"/>
        </a:p>
      </dgm:t>
    </dgm:pt>
    <dgm:pt modelId="{D01EC2EA-E6A3-4F4D-86B2-C91FE9661D27}" type="parTrans" cxnId="{29C2BCE8-4DAD-41E2-831A-CD009C8C67EC}">
      <dgm:prSet/>
      <dgm:spPr/>
      <dgm:t>
        <a:bodyPr/>
        <a:lstStyle/>
        <a:p>
          <a:endParaRPr lang="en-US"/>
        </a:p>
      </dgm:t>
    </dgm:pt>
    <dgm:pt modelId="{E5F47795-5AAF-4D86-9261-049E905C1CD4}" type="sibTrans" cxnId="{29C2BCE8-4DAD-41E2-831A-CD009C8C67EC}">
      <dgm:prSet/>
      <dgm:spPr/>
      <dgm:t>
        <a:bodyPr/>
        <a:lstStyle/>
        <a:p>
          <a:endParaRPr lang="en-US"/>
        </a:p>
      </dgm:t>
    </dgm:pt>
    <dgm:pt modelId="{BBAC65C9-76A6-4A65-9332-5E91F6636C62}" type="pres">
      <dgm:prSet presAssocID="{50B54D35-0220-4A4A-8420-A253C9803823}" presName="linear" presStyleCnt="0">
        <dgm:presLayoutVars>
          <dgm:animLvl val="lvl"/>
          <dgm:resizeHandles val="exact"/>
        </dgm:presLayoutVars>
      </dgm:prSet>
      <dgm:spPr/>
    </dgm:pt>
    <dgm:pt modelId="{F234A77E-6C02-4AE2-A5B7-29DDCDD75998}" type="pres">
      <dgm:prSet presAssocID="{58F50F11-E349-436F-9C57-346171D5793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B246045-3315-4E40-A5A3-CBE95029C104}" type="pres">
      <dgm:prSet presAssocID="{E818BDEE-C0E7-4E6A-83DB-DE8E696180D4}" presName="spacer" presStyleCnt="0"/>
      <dgm:spPr/>
    </dgm:pt>
    <dgm:pt modelId="{085C9F4C-CBFE-4726-8B1D-D4080D437174}" type="pres">
      <dgm:prSet presAssocID="{5AB79066-B51F-4747-83AB-C0BF348328C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79D999B-3769-4907-AF73-18A8D3E00468}" type="pres">
      <dgm:prSet presAssocID="{202C7186-5B48-487F-A7FC-EC03D99B20F4}" presName="spacer" presStyleCnt="0"/>
      <dgm:spPr/>
    </dgm:pt>
    <dgm:pt modelId="{26CFDA13-7004-4DEF-8D31-B577DBC6BC7B}" type="pres">
      <dgm:prSet presAssocID="{DB675EC2-2BA3-479B-BE72-70E69FECFE9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4DDD744-3AE3-4A05-9F22-74865D47AF84}" type="pres">
      <dgm:prSet presAssocID="{0EA29CC7-AA30-4B2E-95A0-F5612A108039}" presName="spacer" presStyleCnt="0"/>
      <dgm:spPr/>
    </dgm:pt>
    <dgm:pt modelId="{01803EB6-B478-4EFB-BCD1-7A6825706AB6}" type="pres">
      <dgm:prSet presAssocID="{1F95281D-6D07-4375-8A8B-F77C464B895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8EB0C3B-0F6C-4331-B546-917287F23F93}" type="pres">
      <dgm:prSet presAssocID="{7BAD20DE-2BBA-44EF-8256-8E85E12C424A}" presName="spacer" presStyleCnt="0"/>
      <dgm:spPr/>
    </dgm:pt>
    <dgm:pt modelId="{C72170EB-60CB-4027-A46A-468D4F72E852}" type="pres">
      <dgm:prSet presAssocID="{3688CC5B-08D0-45AC-A6E7-A7BE49CF8098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0D4BE330-CFD1-46AB-ADEA-5B0DE7616B04}" srcId="{50B54D35-0220-4A4A-8420-A253C9803823}" destId="{58F50F11-E349-436F-9C57-346171D5793E}" srcOrd="0" destOrd="0" parTransId="{F0430044-430D-422F-9D62-B670A01E6CDB}" sibTransId="{E818BDEE-C0E7-4E6A-83DB-DE8E696180D4}"/>
    <dgm:cxn modelId="{4974BC37-6C5E-4153-808D-7D98EF198161}" type="presOf" srcId="{5AB79066-B51F-4747-83AB-C0BF348328C6}" destId="{085C9F4C-CBFE-4726-8B1D-D4080D437174}" srcOrd="0" destOrd="0" presId="urn:microsoft.com/office/officeart/2005/8/layout/vList2"/>
    <dgm:cxn modelId="{AA109271-6B2E-4E4E-A411-8639C94E6987}" type="presOf" srcId="{DB675EC2-2BA3-479B-BE72-70E69FECFE99}" destId="{26CFDA13-7004-4DEF-8D31-B577DBC6BC7B}" srcOrd="0" destOrd="0" presId="urn:microsoft.com/office/officeart/2005/8/layout/vList2"/>
    <dgm:cxn modelId="{188A1374-1079-4C94-A5FC-22CD4879718E}" type="presOf" srcId="{3688CC5B-08D0-45AC-A6E7-A7BE49CF8098}" destId="{C72170EB-60CB-4027-A46A-468D4F72E852}" srcOrd="0" destOrd="0" presId="urn:microsoft.com/office/officeart/2005/8/layout/vList2"/>
    <dgm:cxn modelId="{820C16B5-0322-408C-B9B6-79F600E4B2D9}" srcId="{50B54D35-0220-4A4A-8420-A253C9803823}" destId="{5AB79066-B51F-4747-83AB-C0BF348328C6}" srcOrd="1" destOrd="0" parTransId="{1BD487FB-C98A-4CFE-9D47-F3A39C017A9A}" sibTransId="{202C7186-5B48-487F-A7FC-EC03D99B20F4}"/>
    <dgm:cxn modelId="{2B0C34CF-B97F-45EE-BC1B-324950391249}" type="presOf" srcId="{50B54D35-0220-4A4A-8420-A253C9803823}" destId="{BBAC65C9-76A6-4A65-9332-5E91F6636C62}" srcOrd="0" destOrd="0" presId="urn:microsoft.com/office/officeart/2005/8/layout/vList2"/>
    <dgm:cxn modelId="{29C2BCE8-4DAD-41E2-831A-CD009C8C67EC}" srcId="{50B54D35-0220-4A4A-8420-A253C9803823}" destId="{3688CC5B-08D0-45AC-A6E7-A7BE49CF8098}" srcOrd="4" destOrd="0" parTransId="{D01EC2EA-E6A3-4F4D-86B2-C91FE9661D27}" sibTransId="{E5F47795-5AAF-4D86-9261-049E905C1CD4}"/>
    <dgm:cxn modelId="{094F78EC-CAF8-4364-837F-FC4B5E8E8551}" type="presOf" srcId="{58F50F11-E349-436F-9C57-346171D5793E}" destId="{F234A77E-6C02-4AE2-A5B7-29DDCDD75998}" srcOrd="0" destOrd="0" presId="urn:microsoft.com/office/officeart/2005/8/layout/vList2"/>
    <dgm:cxn modelId="{FBEE7FF2-F2BE-415B-911C-0A0F2667C3D7}" srcId="{50B54D35-0220-4A4A-8420-A253C9803823}" destId="{1F95281D-6D07-4375-8A8B-F77C464B8951}" srcOrd="3" destOrd="0" parTransId="{18872D43-9EBA-4A20-8BF0-3D5A647EE5A1}" sibTransId="{7BAD20DE-2BBA-44EF-8256-8E85E12C424A}"/>
    <dgm:cxn modelId="{AD805DF3-E0BA-40B8-896B-E06C2F10961B}" type="presOf" srcId="{1F95281D-6D07-4375-8A8B-F77C464B8951}" destId="{01803EB6-B478-4EFB-BCD1-7A6825706AB6}" srcOrd="0" destOrd="0" presId="urn:microsoft.com/office/officeart/2005/8/layout/vList2"/>
    <dgm:cxn modelId="{CA7B47F9-8BD8-470D-88DD-6DD613C15A2A}" srcId="{50B54D35-0220-4A4A-8420-A253C9803823}" destId="{DB675EC2-2BA3-479B-BE72-70E69FECFE99}" srcOrd="2" destOrd="0" parTransId="{3B677FF9-CFEF-43E6-8AC0-967BD24536FA}" sibTransId="{0EA29CC7-AA30-4B2E-95A0-F5612A108039}"/>
    <dgm:cxn modelId="{BBEE8B18-5B4A-4671-9BF6-5EE612F7C6EF}" type="presParOf" srcId="{BBAC65C9-76A6-4A65-9332-5E91F6636C62}" destId="{F234A77E-6C02-4AE2-A5B7-29DDCDD75998}" srcOrd="0" destOrd="0" presId="urn:microsoft.com/office/officeart/2005/8/layout/vList2"/>
    <dgm:cxn modelId="{5BD6B28E-BC92-471F-B279-632EC6B959F4}" type="presParOf" srcId="{BBAC65C9-76A6-4A65-9332-5E91F6636C62}" destId="{3B246045-3315-4E40-A5A3-CBE95029C104}" srcOrd="1" destOrd="0" presId="urn:microsoft.com/office/officeart/2005/8/layout/vList2"/>
    <dgm:cxn modelId="{16708D54-6B23-4982-B6DC-AF55CF47AEC1}" type="presParOf" srcId="{BBAC65C9-76A6-4A65-9332-5E91F6636C62}" destId="{085C9F4C-CBFE-4726-8B1D-D4080D437174}" srcOrd="2" destOrd="0" presId="urn:microsoft.com/office/officeart/2005/8/layout/vList2"/>
    <dgm:cxn modelId="{07C9DDEB-0CD5-4A07-8F12-E127DAFFC12A}" type="presParOf" srcId="{BBAC65C9-76A6-4A65-9332-5E91F6636C62}" destId="{E79D999B-3769-4907-AF73-18A8D3E00468}" srcOrd="3" destOrd="0" presId="urn:microsoft.com/office/officeart/2005/8/layout/vList2"/>
    <dgm:cxn modelId="{2263BE02-D8C7-4245-AFCF-107360C0D92B}" type="presParOf" srcId="{BBAC65C9-76A6-4A65-9332-5E91F6636C62}" destId="{26CFDA13-7004-4DEF-8D31-B577DBC6BC7B}" srcOrd="4" destOrd="0" presId="urn:microsoft.com/office/officeart/2005/8/layout/vList2"/>
    <dgm:cxn modelId="{3E6B823F-04A8-4A93-9564-BA7A8B4D5D9A}" type="presParOf" srcId="{BBAC65C9-76A6-4A65-9332-5E91F6636C62}" destId="{24DDD744-3AE3-4A05-9F22-74865D47AF84}" srcOrd="5" destOrd="0" presId="urn:microsoft.com/office/officeart/2005/8/layout/vList2"/>
    <dgm:cxn modelId="{2D23B4DF-EB81-4B4F-A20E-AD159AD8BD8F}" type="presParOf" srcId="{BBAC65C9-76A6-4A65-9332-5E91F6636C62}" destId="{01803EB6-B478-4EFB-BCD1-7A6825706AB6}" srcOrd="6" destOrd="0" presId="urn:microsoft.com/office/officeart/2005/8/layout/vList2"/>
    <dgm:cxn modelId="{E45CCAEF-0F45-4754-B068-CB9D6FC6C452}" type="presParOf" srcId="{BBAC65C9-76A6-4A65-9332-5E91F6636C62}" destId="{A8EB0C3B-0F6C-4331-B546-917287F23F93}" srcOrd="7" destOrd="0" presId="urn:microsoft.com/office/officeart/2005/8/layout/vList2"/>
    <dgm:cxn modelId="{6B2D0669-31F1-40D9-9958-C0E6D7CA1B55}" type="presParOf" srcId="{BBAC65C9-76A6-4A65-9332-5E91F6636C62}" destId="{C72170EB-60CB-4027-A46A-468D4F72E85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859DAE-752F-4161-904D-EF88ACAA5801}">
      <dsp:nvSpPr>
        <dsp:cNvPr id="0" name=""/>
        <dsp:cNvSpPr/>
      </dsp:nvSpPr>
      <dsp:spPr>
        <a:xfrm>
          <a:off x="0" y="569413"/>
          <a:ext cx="4828172" cy="145445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600" kern="1200" dirty="0"/>
            <a:t>moderný programovateľný vláčik, pre deti od 3 rokov</a:t>
          </a:r>
          <a:endParaRPr lang="en-US" sz="2600" kern="1200" dirty="0"/>
        </a:p>
      </dsp:txBody>
      <dsp:txXfrm>
        <a:off x="71001" y="640414"/>
        <a:ext cx="4686170" cy="1312454"/>
      </dsp:txXfrm>
    </dsp:sp>
    <dsp:sp modelId="{D70A2064-E6A9-4ED5-ACCE-8B8CEB1E7FFB}">
      <dsp:nvSpPr>
        <dsp:cNvPr id="0" name=""/>
        <dsp:cNvSpPr/>
      </dsp:nvSpPr>
      <dsp:spPr>
        <a:xfrm>
          <a:off x="0" y="2098749"/>
          <a:ext cx="4828172" cy="1454456"/>
        </a:xfrm>
        <a:prstGeom prst="round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600" b="0" i="0" kern="1200" dirty="0"/>
            <a:t>umožňuje </a:t>
          </a:r>
          <a:r>
            <a:rPr lang="sk-SK" sz="2600" b="1" i="0" kern="1200" dirty="0"/>
            <a:t>jednoduché programovanie</a:t>
          </a:r>
          <a:r>
            <a:rPr lang="sk-SK" sz="2600" b="0" i="0" kern="1200" dirty="0"/>
            <a:t> a </a:t>
          </a:r>
          <a:r>
            <a:rPr lang="sk-SK" sz="2600" b="1" i="0" kern="1200" dirty="0"/>
            <a:t>interaktívnu hru</a:t>
          </a:r>
          <a:endParaRPr lang="en-US" sz="2600" kern="1200" dirty="0"/>
        </a:p>
      </dsp:txBody>
      <dsp:txXfrm>
        <a:off x="71001" y="2169750"/>
        <a:ext cx="4686170" cy="1312454"/>
      </dsp:txXfrm>
    </dsp:sp>
    <dsp:sp modelId="{C4CD48FE-A2C6-40CA-A81E-1190188EAD53}">
      <dsp:nvSpPr>
        <dsp:cNvPr id="0" name=""/>
        <dsp:cNvSpPr/>
      </dsp:nvSpPr>
      <dsp:spPr>
        <a:xfrm>
          <a:off x="0" y="3628085"/>
          <a:ext cx="4828172" cy="1454456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600" b="0" i="0" kern="1200" dirty="0"/>
            <a:t>podporuje </a:t>
          </a:r>
          <a:r>
            <a:rPr lang="sk-SK" sz="2600" b="1" i="0" kern="1200" dirty="0"/>
            <a:t>rozvoj kreativity, logického myslenia a technických zručností</a:t>
          </a:r>
          <a:endParaRPr lang="en-US" sz="2600" kern="1200" dirty="0"/>
        </a:p>
      </dsp:txBody>
      <dsp:txXfrm>
        <a:off x="71001" y="3699086"/>
        <a:ext cx="4686170" cy="13124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D12342-A3BE-42A7-AC6D-8F5D31781021}">
      <dsp:nvSpPr>
        <dsp:cNvPr id="0" name=""/>
        <dsp:cNvSpPr/>
      </dsp:nvSpPr>
      <dsp:spPr>
        <a:xfrm>
          <a:off x="0" y="721777"/>
          <a:ext cx="4828172" cy="795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Smart </a:t>
          </a:r>
          <a:r>
            <a:rPr lang="en-US" sz="2000" b="0" i="0" kern="1200" dirty="0" err="1"/>
            <a:t>lokomotívu</a:t>
          </a:r>
          <a:r>
            <a:rPr lang="en-US" sz="2000" b="0" i="0" kern="1200" dirty="0"/>
            <a:t> </a:t>
          </a:r>
          <a:r>
            <a:rPr lang="en-US" sz="2000" b="0" i="0" kern="1200" dirty="0" err="1"/>
            <a:t>poháňa</a:t>
          </a:r>
          <a:r>
            <a:rPr lang="en-US" sz="2000" b="0" i="0" kern="1200" dirty="0"/>
            <a:t> 32-bit </a:t>
          </a:r>
          <a:r>
            <a:rPr lang="en-US" sz="2000" b="0" i="0" kern="1200" dirty="0" err="1"/>
            <a:t>procesor</a:t>
          </a:r>
          <a:r>
            <a:rPr lang="en-US" sz="2000" b="0" i="0" kern="1200" dirty="0"/>
            <a:t> ARM</a:t>
          </a:r>
          <a:endParaRPr lang="en-US" sz="2000" kern="1200" dirty="0"/>
        </a:p>
      </dsp:txBody>
      <dsp:txXfrm>
        <a:off x="38838" y="760615"/>
        <a:ext cx="4750496" cy="717924"/>
      </dsp:txXfrm>
    </dsp:sp>
    <dsp:sp modelId="{E7D3303F-0627-4504-838C-3386C31DCD7F}">
      <dsp:nvSpPr>
        <dsp:cNvPr id="0" name=""/>
        <dsp:cNvSpPr/>
      </dsp:nvSpPr>
      <dsp:spPr>
        <a:xfrm>
          <a:off x="0" y="1574977"/>
          <a:ext cx="4828172" cy="795600"/>
        </a:xfrm>
        <a:prstGeom prst="roundRect">
          <a:avLst/>
        </a:prstGeom>
        <a:solidFill>
          <a:schemeClr val="accent5">
            <a:hueOff val="-3038037"/>
            <a:satOff val="-207"/>
            <a:lumOff val="49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b="1" i="0" kern="1200" dirty="0"/>
            <a:t>bezdrôtové ovládanie na 9 metrov</a:t>
          </a:r>
          <a:r>
            <a:rPr lang="sk-SK" sz="2000" b="0" i="0" kern="1200" dirty="0"/>
            <a:t> pomocou Bluetooth Smart 4.2</a:t>
          </a:r>
          <a:endParaRPr lang="en-US" sz="2000" kern="1200" dirty="0"/>
        </a:p>
      </dsp:txBody>
      <dsp:txXfrm>
        <a:off x="38838" y="1613815"/>
        <a:ext cx="4750496" cy="717924"/>
      </dsp:txXfrm>
    </dsp:sp>
    <dsp:sp modelId="{C1C2268F-D050-4B9E-991C-278CE5386B31}">
      <dsp:nvSpPr>
        <dsp:cNvPr id="0" name=""/>
        <dsp:cNvSpPr/>
      </dsp:nvSpPr>
      <dsp:spPr>
        <a:xfrm>
          <a:off x="0" y="2428177"/>
          <a:ext cx="4828172" cy="795600"/>
        </a:xfrm>
        <a:prstGeom prst="round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b="0" i="0" kern="1200" dirty="0"/>
            <a:t>odolná zostava prevodovky s mechanizmom elektromagnetickej spojky</a:t>
          </a:r>
          <a:endParaRPr lang="en-US" sz="2000" kern="1200" dirty="0"/>
        </a:p>
      </dsp:txBody>
      <dsp:txXfrm>
        <a:off x="38838" y="2467015"/>
        <a:ext cx="4750496" cy="717924"/>
      </dsp:txXfrm>
    </dsp:sp>
    <dsp:sp modelId="{74203D0A-99A2-416F-B0E1-695323F21A65}">
      <dsp:nvSpPr>
        <dsp:cNvPr id="0" name=""/>
        <dsp:cNvSpPr/>
      </dsp:nvSpPr>
      <dsp:spPr>
        <a:xfrm>
          <a:off x="0" y="3281377"/>
          <a:ext cx="4828172" cy="795600"/>
        </a:xfrm>
        <a:prstGeom prst="roundRect">
          <a:avLst/>
        </a:prstGeom>
        <a:solidFill>
          <a:schemeClr val="accent5">
            <a:hueOff val="-9114112"/>
            <a:satOff val="-620"/>
            <a:lumOff val="147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b="1" i="0" kern="1200"/>
            <a:t>najvyššia rýchlosť 100 cm/sec</a:t>
          </a:r>
          <a:endParaRPr lang="en-US" sz="2000" kern="1200"/>
        </a:p>
      </dsp:txBody>
      <dsp:txXfrm>
        <a:off x="38838" y="3320215"/>
        <a:ext cx="4750496" cy="717924"/>
      </dsp:txXfrm>
    </dsp:sp>
    <dsp:sp modelId="{6B7D5FBB-8AD7-4A81-B479-F468B82FDEDC}">
      <dsp:nvSpPr>
        <dsp:cNvPr id="0" name=""/>
        <dsp:cNvSpPr/>
      </dsp:nvSpPr>
      <dsp:spPr>
        <a:xfrm>
          <a:off x="0" y="4134577"/>
          <a:ext cx="4828172" cy="795600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b="0" i="0" kern="1200"/>
            <a:t>Li-Po dobíjacie batérie (micro USB)</a:t>
          </a:r>
          <a:endParaRPr lang="en-US" sz="2000" kern="1200"/>
        </a:p>
      </dsp:txBody>
      <dsp:txXfrm>
        <a:off x="38838" y="4173415"/>
        <a:ext cx="4750496" cy="7179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5EFF31-373E-42AF-A47E-A28870DBF285}">
      <dsp:nvSpPr>
        <dsp:cNvPr id="0" name=""/>
        <dsp:cNvSpPr/>
      </dsp:nvSpPr>
      <dsp:spPr>
        <a:xfrm>
          <a:off x="0" y="75037"/>
          <a:ext cx="4828172" cy="8353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400" kern="1200" dirty="0"/>
            <a:t>farebné LED svetlá</a:t>
          </a:r>
          <a:endParaRPr lang="en-US" sz="3400" kern="1200" dirty="0"/>
        </a:p>
      </dsp:txBody>
      <dsp:txXfrm>
        <a:off x="40780" y="115817"/>
        <a:ext cx="4746612" cy="753820"/>
      </dsp:txXfrm>
    </dsp:sp>
    <dsp:sp modelId="{04CAEF0B-ECEF-47F4-955E-F9E36A2136F3}">
      <dsp:nvSpPr>
        <dsp:cNvPr id="0" name=""/>
        <dsp:cNvSpPr/>
      </dsp:nvSpPr>
      <dsp:spPr>
        <a:xfrm>
          <a:off x="0" y="1008337"/>
          <a:ext cx="4828172" cy="835380"/>
        </a:xfrm>
        <a:prstGeom prst="roundRect">
          <a:avLst/>
        </a:prstGeom>
        <a:solidFill>
          <a:schemeClr val="accent5">
            <a:hueOff val="-2430430"/>
            <a:satOff val="-165"/>
            <a:lumOff val="39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400" kern="1200" dirty="0"/>
            <a:t>LED diódy na streche</a:t>
          </a:r>
          <a:endParaRPr lang="en-US" sz="3400" kern="1200" dirty="0"/>
        </a:p>
      </dsp:txBody>
      <dsp:txXfrm>
        <a:off x="40780" y="1049117"/>
        <a:ext cx="4746612" cy="753820"/>
      </dsp:txXfrm>
    </dsp:sp>
    <dsp:sp modelId="{507E0D89-9319-498F-9E5B-DA27CA571E8D}">
      <dsp:nvSpPr>
        <dsp:cNvPr id="0" name=""/>
        <dsp:cNvSpPr/>
      </dsp:nvSpPr>
      <dsp:spPr>
        <a:xfrm>
          <a:off x="0" y="1941637"/>
          <a:ext cx="4828172" cy="835380"/>
        </a:xfrm>
        <a:prstGeom prst="roundRect">
          <a:avLst/>
        </a:prstGeom>
        <a:solidFill>
          <a:schemeClr val="accent5">
            <a:hueOff val="-4860860"/>
            <a:satOff val="-330"/>
            <a:lumOff val="78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400" kern="1200" dirty="0"/>
            <a:t>reproduktor</a:t>
          </a:r>
          <a:endParaRPr lang="en-US" sz="3400" kern="1200" dirty="0"/>
        </a:p>
      </dsp:txBody>
      <dsp:txXfrm>
        <a:off x="40780" y="1982417"/>
        <a:ext cx="4746612" cy="753820"/>
      </dsp:txXfrm>
    </dsp:sp>
    <dsp:sp modelId="{05660BF0-E0EA-4B63-8801-6B6C6ACA752E}">
      <dsp:nvSpPr>
        <dsp:cNvPr id="0" name=""/>
        <dsp:cNvSpPr/>
      </dsp:nvSpPr>
      <dsp:spPr>
        <a:xfrm>
          <a:off x="0" y="2874937"/>
          <a:ext cx="4828172" cy="835380"/>
        </a:xfrm>
        <a:prstGeom prst="roundRect">
          <a:avLst/>
        </a:prstGeom>
        <a:solidFill>
          <a:schemeClr val="accent5">
            <a:hueOff val="-7291290"/>
            <a:satOff val="-496"/>
            <a:lumOff val="117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400" kern="1200" dirty="0"/>
            <a:t>senzor rýchlosti</a:t>
          </a:r>
          <a:endParaRPr lang="en-US" sz="3400" kern="1200" dirty="0"/>
        </a:p>
      </dsp:txBody>
      <dsp:txXfrm>
        <a:off x="40780" y="2915717"/>
        <a:ext cx="4746612" cy="753820"/>
      </dsp:txXfrm>
    </dsp:sp>
    <dsp:sp modelId="{C33BCE21-569A-4B9E-99AB-A384C533E26C}">
      <dsp:nvSpPr>
        <dsp:cNvPr id="0" name=""/>
        <dsp:cNvSpPr/>
      </dsp:nvSpPr>
      <dsp:spPr>
        <a:xfrm>
          <a:off x="0" y="3808237"/>
          <a:ext cx="4828172" cy="835380"/>
        </a:xfrm>
        <a:prstGeom prst="roundRect">
          <a:avLst/>
        </a:prstGeom>
        <a:solidFill>
          <a:schemeClr val="accent5">
            <a:hueOff val="-9721720"/>
            <a:satOff val="-661"/>
            <a:lumOff val="1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400" kern="1200" dirty="0"/>
            <a:t>senzor farieb</a:t>
          </a:r>
          <a:endParaRPr lang="en-US" sz="3400" kern="1200" dirty="0"/>
        </a:p>
      </dsp:txBody>
      <dsp:txXfrm>
        <a:off x="40780" y="3849017"/>
        <a:ext cx="4746612" cy="753820"/>
      </dsp:txXfrm>
    </dsp:sp>
    <dsp:sp modelId="{BCDC61F2-820D-49D9-92A9-8DF7EB4724BB}">
      <dsp:nvSpPr>
        <dsp:cNvPr id="0" name=""/>
        <dsp:cNvSpPr/>
      </dsp:nvSpPr>
      <dsp:spPr>
        <a:xfrm>
          <a:off x="0" y="4741537"/>
          <a:ext cx="4828172" cy="835380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400" kern="1200" dirty="0" err="1"/>
            <a:t>trojosý</a:t>
          </a:r>
          <a:r>
            <a:rPr lang="sk-SK" sz="3400" kern="1200" dirty="0"/>
            <a:t> akcelerometer</a:t>
          </a:r>
          <a:endParaRPr lang="en-US" sz="3400" kern="1200" dirty="0"/>
        </a:p>
      </dsp:txBody>
      <dsp:txXfrm>
        <a:off x="40780" y="4782317"/>
        <a:ext cx="4746612" cy="7538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5EFF31-373E-42AF-A47E-A28870DBF285}">
      <dsp:nvSpPr>
        <dsp:cNvPr id="0" name=""/>
        <dsp:cNvSpPr/>
      </dsp:nvSpPr>
      <dsp:spPr>
        <a:xfrm>
          <a:off x="0" y="560497"/>
          <a:ext cx="4828172" cy="6879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800" kern="1200" dirty="0"/>
            <a:t>základná sada</a:t>
          </a:r>
          <a:endParaRPr lang="en-US" sz="2800" kern="1200" dirty="0"/>
        </a:p>
      </dsp:txBody>
      <dsp:txXfrm>
        <a:off x="33583" y="594080"/>
        <a:ext cx="4761006" cy="620794"/>
      </dsp:txXfrm>
    </dsp:sp>
    <dsp:sp modelId="{04CAEF0B-ECEF-47F4-955E-F9E36A2136F3}">
      <dsp:nvSpPr>
        <dsp:cNvPr id="0" name=""/>
        <dsp:cNvSpPr/>
      </dsp:nvSpPr>
      <dsp:spPr>
        <a:xfrm>
          <a:off x="0" y="1329097"/>
          <a:ext cx="4828172" cy="687960"/>
        </a:xfrm>
        <a:prstGeom prst="roundRect">
          <a:avLst/>
        </a:prstGeom>
        <a:solidFill>
          <a:schemeClr val="accent5">
            <a:hueOff val="-2430430"/>
            <a:satOff val="-165"/>
            <a:lumOff val="39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800" kern="1200" dirty="0"/>
            <a:t>most s piliermi</a:t>
          </a:r>
          <a:endParaRPr lang="en-US" sz="2800" kern="1200" dirty="0"/>
        </a:p>
      </dsp:txBody>
      <dsp:txXfrm>
        <a:off x="33583" y="1362680"/>
        <a:ext cx="4761006" cy="620794"/>
      </dsp:txXfrm>
    </dsp:sp>
    <dsp:sp modelId="{507E0D89-9319-498F-9E5B-DA27CA571E8D}">
      <dsp:nvSpPr>
        <dsp:cNvPr id="0" name=""/>
        <dsp:cNvSpPr/>
      </dsp:nvSpPr>
      <dsp:spPr>
        <a:xfrm>
          <a:off x="0" y="2097697"/>
          <a:ext cx="4828172" cy="687960"/>
        </a:xfrm>
        <a:prstGeom prst="roundRect">
          <a:avLst/>
        </a:prstGeom>
        <a:solidFill>
          <a:schemeClr val="accent5">
            <a:hueOff val="-4860860"/>
            <a:satOff val="-330"/>
            <a:lumOff val="78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800" kern="1200" dirty="0"/>
            <a:t>výškovo nastaviteľné podpery</a:t>
          </a:r>
          <a:endParaRPr lang="en-US" sz="2800" kern="1200" dirty="0"/>
        </a:p>
      </dsp:txBody>
      <dsp:txXfrm>
        <a:off x="33583" y="2131280"/>
        <a:ext cx="4761006" cy="620794"/>
      </dsp:txXfrm>
    </dsp:sp>
    <dsp:sp modelId="{05660BF0-E0EA-4B63-8801-6B6C6ACA752E}">
      <dsp:nvSpPr>
        <dsp:cNvPr id="0" name=""/>
        <dsp:cNvSpPr/>
      </dsp:nvSpPr>
      <dsp:spPr>
        <a:xfrm>
          <a:off x="0" y="2866297"/>
          <a:ext cx="4828172" cy="687960"/>
        </a:xfrm>
        <a:prstGeom prst="roundRect">
          <a:avLst/>
        </a:prstGeom>
        <a:solidFill>
          <a:schemeClr val="accent5">
            <a:hueOff val="-7291290"/>
            <a:satOff val="-496"/>
            <a:lumOff val="117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800" kern="1200" dirty="0"/>
            <a:t>stanica, tunel</a:t>
          </a:r>
          <a:endParaRPr lang="en-US" sz="2800" kern="1200" dirty="0"/>
        </a:p>
      </dsp:txBody>
      <dsp:txXfrm>
        <a:off x="33583" y="2899880"/>
        <a:ext cx="4761006" cy="620794"/>
      </dsp:txXfrm>
    </dsp:sp>
    <dsp:sp modelId="{C33BCE21-569A-4B9E-99AB-A384C533E26C}">
      <dsp:nvSpPr>
        <dsp:cNvPr id="0" name=""/>
        <dsp:cNvSpPr/>
      </dsp:nvSpPr>
      <dsp:spPr>
        <a:xfrm>
          <a:off x="0" y="3634897"/>
          <a:ext cx="4828172" cy="687960"/>
        </a:xfrm>
        <a:prstGeom prst="roundRect">
          <a:avLst/>
        </a:prstGeom>
        <a:solidFill>
          <a:schemeClr val="accent5">
            <a:hueOff val="-9721720"/>
            <a:satOff val="-661"/>
            <a:lumOff val="1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800" kern="1200" dirty="0"/>
            <a:t>krátke/dlhé diely koľajníc</a:t>
          </a:r>
          <a:endParaRPr lang="en-US" sz="2800" kern="1200" dirty="0"/>
        </a:p>
      </dsp:txBody>
      <dsp:txXfrm>
        <a:off x="33583" y="3668480"/>
        <a:ext cx="4761006" cy="620794"/>
      </dsp:txXfrm>
    </dsp:sp>
    <dsp:sp modelId="{BCDC61F2-820D-49D9-92A9-8DF7EB4724BB}">
      <dsp:nvSpPr>
        <dsp:cNvPr id="0" name=""/>
        <dsp:cNvSpPr/>
      </dsp:nvSpPr>
      <dsp:spPr>
        <a:xfrm>
          <a:off x="0" y="4403497"/>
          <a:ext cx="4828172" cy="687960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800" kern="1200" dirty="0"/>
            <a:t>adaptér na drevenú dráhu</a:t>
          </a:r>
          <a:endParaRPr lang="en-US" sz="2800" kern="1200" dirty="0"/>
        </a:p>
      </dsp:txBody>
      <dsp:txXfrm>
        <a:off x="33583" y="4437080"/>
        <a:ext cx="4761006" cy="6207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88565-16AB-4829-9EDE-901AAC4B08B0}">
      <dsp:nvSpPr>
        <dsp:cNvPr id="0" name=""/>
        <dsp:cNvSpPr/>
      </dsp:nvSpPr>
      <dsp:spPr>
        <a:xfrm>
          <a:off x="0" y="57937"/>
          <a:ext cx="4828172" cy="13127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300" kern="1200" dirty="0"/>
            <a:t>mobilné zariadenia s Bluetooth</a:t>
          </a:r>
          <a:endParaRPr lang="en-US" sz="3300" kern="1200" dirty="0"/>
        </a:p>
      </dsp:txBody>
      <dsp:txXfrm>
        <a:off x="64083" y="122020"/>
        <a:ext cx="4700006" cy="1184574"/>
      </dsp:txXfrm>
    </dsp:sp>
    <dsp:sp modelId="{8CAED5FC-388D-45EE-97F8-5D5760BB928B}">
      <dsp:nvSpPr>
        <dsp:cNvPr id="0" name=""/>
        <dsp:cNvSpPr/>
      </dsp:nvSpPr>
      <dsp:spPr>
        <a:xfrm>
          <a:off x="0" y="1465717"/>
          <a:ext cx="4828172" cy="1312740"/>
        </a:xfrm>
        <a:prstGeom prst="roundRect">
          <a:avLst/>
        </a:prstGeom>
        <a:solidFill>
          <a:schemeClr val="accent5">
            <a:hueOff val="-4050717"/>
            <a:satOff val="-275"/>
            <a:lumOff val="65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300" kern="1200" dirty="0"/>
            <a:t>dostupné v Českom jazyku</a:t>
          </a:r>
          <a:endParaRPr lang="en-US" sz="3300" kern="1200" dirty="0"/>
        </a:p>
      </dsp:txBody>
      <dsp:txXfrm>
        <a:off x="64083" y="1529800"/>
        <a:ext cx="4700006" cy="1184574"/>
      </dsp:txXfrm>
    </dsp:sp>
    <dsp:sp modelId="{0F89CEF0-0850-4C65-93BE-28C271A6B682}">
      <dsp:nvSpPr>
        <dsp:cNvPr id="0" name=""/>
        <dsp:cNvSpPr/>
      </dsp:nvSpPr>
      <dsp:spPr>
        <a:xfrm>
          <a:off x="0" y="2873497"/>
          <a:ext cx="4828172" cy="1312740"/>
        </a:xfrm>
        <a:prstGeom prst="roundRect">
          <a:avLst/>
        </a:prstGeom>
        <a:solidFill>
          <a:schemeClr val="accent5">
            <a:hueOff val="-8101434"/>
            <a:satOff val="-551"/>
            <a:lumOff val="13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300" kern="1200"/>
            <a:t>Intelino Play – režimy: editor, jazda, hry</a:t>
          </a:r>
          <a:endParaRPr lang="en-US" sz="3300" kern="1200"/>
        </a:p>
      </dsp:txBody>
      <dsp:txXfrm>
        <a:off x="64083" y="2937580"/>
        <a:ext cx="4700006" cy="1184574"/>
      </dsp:txXfrm>
    </dsp:sp>
    <dsp:sp modelId="{5E3ADAD8-B06E-4A99-867E-B607109D1551}">
      <dsp:nvSpPr>
        <dsp:cNvPr id="0" name=""/>
        <dsp:cNvSpPr/>
      </dsp:nvSpPr>
      <dsp:spPr>
        <a:xfrm>
          <a:off x="0" y="4281277"/>
          <a:ext cx="4828172" cy="1312740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300" kern="1200"/>
            <a:t>Infelino Edu Central (aj webová verzia)</a:t>
          </a:r>
          <a:endParaRPr lang="en-US" sz="3300" kern="1200"/>
        </a:p>
      </dsp:txBody>
      <dsp:txXfrm>
        <a:off x="64083" y="4345360"/>
        <a:ext cx="4700006" cy="11845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9CBAEF-117B-4C79-A140-D85DC125E40B}">
      <dsp:nvSpPr>
        <dsp:cNvPr id="0" name=""/>
        <dsp:cNvSpPr/>
      </dsp:nvSpPr>
      <dsp:spPr>
        <a:xfrm>
          <a:off x="0" y="90517"/>
          <a:ext cx="4828172" cy="1034280"/>
        </a:xfrm>
        <a:prstGeom prst="roundRect">
          <a:avLst/>
        </a:prstGeom>
        <a:solidFill>
          <a:schemeClr val="accent5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600" kern="1200" dirty="0"/>
            <a:t>práca vo webovej aplikácii alebo na iPad,</a:t>
          </a:r>
          <a:endParaRPr lang="en-US" sz="2600" kern="1200" dirty="0"/>
        </a:p>
      </dsp:txBody>
      <dsp:txXfrm>
        <a:off x="50489" y="141006"/>
        <a:ext cx="4727194" cy="933302"/>
      </dsp:txXfrm>
    </dsp:sp>
    <dsp:sp modelId="{4A5CE7C3-22C2-4A1C-85DA-6B440D344E5E}">
      <dsp:nvSpPr>
        <dsp:cNvPr id="0" name=""/>
        <dsp:cNvSpPr/>
      </dsp:nvSpPr>
      <dsp:spPr>
        <a:xfrm>
          <a:off x="0" y="1199677"/>
          <a:ext cx="4828172" cy="1034280"/>
        </a:xfrm>
        <a:prstGeom prst="roundRect">
          <a:avLst/>
        </a:prstGeom>
        <a:solidFill>
          <a:schemeClr val="tx2">
            <a:lumMod val="75000"/>
            <a:lumOff val="2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600" kern="1200" dirty="0"/>
            <a:t>integrovaná zbierka riadiacich blokov pre </a:t>
          </a:r>
          <a:r>
            <a:rPr lang="sk-SK" sz="2600" kern="1200" dirty="0" err="1"/>
            <a:t>Intelino</a:t>
          </a:r>
          <a:endParaRPr lang="en-US" sz="2600" kern="1200" dirty="0"/>
        </a:p>
      </dsp:txBody>
      <dsp:txXfrm>
        <a:off x="50489" y="1250166"/>
        <a:ext cx="4727194" cy="933302"/>
      </dsp:txXfrm>
    </dsp:sp>
    <dsp:sp modelId="{9A46C7D3-F716-4B39-858A-0A18DEAE06DF}">
      <dsp:nvSpPr>
        <dsp:cNvPr id="0" name=""/>
        <dsp:cNvSpPr/>
      </dsp:nvSpPr>
      <dsp:spPr>
        <a:xfrm>
          <a:off x="0" y="2308837"/>
          <a:ext cx="4828172" cy="103428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600" kern="1200" dirty="0"/>
            <a:t>upozornenie na udalosti</a:t>
          </a:r>
          <a:endParaRPr lang="en-US" sz="2600" kern="1200" dirty="0"/>
        </a:p>
      </dsp:txBody>
      <dsp:txXfrm>
        <a:off x="50489" y="2359326"/>
        <a:ext cx="4727194" cy="933302"/>
      </dsp:txXfrm>
    </dsp:sp>
    <dsp:sp modelId="{FDBF9F47-E612-4BBE-9144-7BE3FFCC9856}">
      <dsp:nvSpPr>
        <dsp:cNvPr id="0" name=""/>
        <dsp:cNvSpPr/>
      </dsp:nvSpPr>
      <dsp:spPr>
        <a:xfrm>
          <a:off x="0" y="3417997"/>
          <a:ext cx="4828172" cy="1034280"/>
        </a:xfrm>
        <a:prstGeom prst="roundRect">
          <a:avLst/>
        </a:prstGeom>
        <a:solidFill>
          <a:schemeClr val="accent2">
            <a:hueOff val="4832710"/>
            <a:satOff val="-13870"/>
            <a:lumOff val="-222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600" kern="1200" dirty="0"/>
            <a:t>ovládacie prvky</a:t>
          </a:r>
          <a:endParaRPr lang="en-US" sz="2600" kern="1200" dirty="0"/>
        </a:p>
      </dsp:txBody>
      <dsp:txXfrm>
        <a:off x="50489" y="3468486"/>
        <a:ext cx="4727194" cy="933302"/>
      </dsp:txXfrm>
    </dsp:sp>
    <dsp:sp modelId="{A6CA6CF6-76E8-4025-AC60-BD79B6AB59A5}">
      <dsp:nvSpPr>
        <dsp:cNvPr id="0" name=""/>
        <dsp:cNvSpPr/>
      </dsp:nvSpPr>
      <dsp:spPr>
        <a:xfrm>
          <a:off x="0" y="4527157"/>
          <a:ext cx="4828172" cy="1034280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600" kern="1200" dirty="0"/>
            <a:t>interaktivita medzi vlakom a hardvérom (napr. </a:t>
          </a:r>
          <a:r>
            <a:rPr lang="sk-SK" sz="2600" kern="1200" dirty="0" err="1"/>
            <a:t>micro:bit</a:t>
          </a:r>
          <a:r>
            <a:rPr lang="sk-SK" sz="2600" kern="1200" dirty="0"/>
            <a:t>)</a:t>
          </a:r>
          <a:endParaRPr lang="en-US" sz="2600" kern="1200" dirty="0"/>
        </a:p>
      </dsp:txBody>
      <dsp:txXfrm>
        <a:off x="50489" y="4577646"/>
        <a:ext cx="4727194" cy="9333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34A77E-6C02-4AE2-A5B7-29DDCDD75998}">
      <dsp:nvSpPr>
        <dsp:cNvPr id="0" name=""/>
        <dsp:cNvSpPr/>
      </dsp:nvSpPr>
      <dsp:spPr>
        <a:xfrm>
          <a:off x="0" y="300937"/>
          <a:ext cx="4828172" cy="954719"/>
        </a:xfrm>
        <a:prstGeom prst="roundRect">
          <a:avLst/>
        </a:prstGeom>
        <a:solidFill>
          <a:schemeClr val="accent5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kern="1200" dirty="0"/>
            <a:t>interaktívne ovládanie jedného a viac vlakov</a:t>
          </a:r>
          <a:endParaRPr lang="en-US" sz="2400" kern="1200" dirty="0"/>
        </a:p>
      </dsp:txBody>
      <dsp:txXfrm>
        <a:off x="46606" y="347543"/>
        <a:ext cx="4734960" cy="861507"/>
      </dsp:txXfrm>
    </dsp:sp>
    <dsp:sp modelId="{085C9F4C-CBFE-4726-8B1D-D4080D437174}">
      <dsp:nvSpPr>
        <dsp:cNvPr id="0" name=""/>
        <dsp:cNvSpPr/>
      </dsp:nvSpPr>
      <dsp:spPr>
        <a:xfrm>
          <a:off x="0" y="1324777"/>
          <a:ext cx="4828172" cy="954719"/>
        </a:xfrm>
        <a:prstGeom prst="roundRect">
          <a:avLst/>
        </a:prstGeom>
        <a:solidFill>
          <a:schemeClr val="tx2">
            <a:lumMod val="90000"/>
            <a:lumOff val="1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kern="1200" dirty="0"/>
            <a:t>rozvoj programovacích zručností</a:t>
          </a:r>
          <a:endParaRPr lang="en-US" sz="2400" kern="1200" dirty="0"/>
        </a:p>
      </dsp:txBody>
      <dsp:txXfrm>
        <a:off x="46606" y="1371383"/>
        <a:ext cx="4734960" cy="861507"/>
      </dsp:txXfrm>
    </dsp:sp>
    <dsp:sp modelId="{26CFDA13-7004-4DEF-8D31-B577DBC6BC7B}">
      <dsp:nvSpPr>
        <dsp:cNvPr id="0" name=""/>
        <dsp:cNvSpPr/>
      </dsp:nvSpPr>
      <dsp:spPr>
        <a:xfrm>
          <a:off x="0" y="2348617"/>
          <a:ext cx="4828172" cy="954719"/>
        </a:xfrm>
        <a:prstGeom prst="roundRect">
          <a:avLst/>
        </a:prstGeom>
        <a:solidFill>
          <a:schemeClr val="accent4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kern="1200" dirty="0"/>
            <a:t>štúdium vedeckých, inžinierskych problémov, inteligentná mobilita</a:t>
          </a:r>
          <a:endParaRPr lang="en-US" sz="2400" kern="1200" dirty="0"/>
        </a:p>
      </dsp:txBody>
      <dsp:txXfrm>
        <a:off x="46606" y="2395223"/>
        <a:ext cx="4734960" cy="861507"/>
      </dsp:txXfrm>
    </dsp:sp>
    <dsp:sp modelId="{01803EB6-B478-4EFB-BCD1-7A6825706AB6}">
      <dsp:nvSpPr>
        <dsp:cNvPr id="0" name=""/>
        <dsp:cNvSpPr/>
      </dsp:nvSpPr>
      <dsp:spPr>
        <a:xfrm>
          <a:off x="0" y="3372457"/>
          <a:ext cx="4828172" cy="954719"/>
        </a:xfrm>
        <a:prstGeom prst="roundRect">
          <a:avLst/>
        </a:prstGeom>
        <a:solidFill>
          <a:schemeClr val="accent3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kern="1200" dirty="0"/>
            <a:t>synchrónna knižnica </a:t>
          </a:r>
          <a:r>
            <a:rPr lang="sk-SK" sz="2400" kern="1200" dirty="0" err="1"/>
            <a:t>intelino-trainlib</a:t>
          </a:r>
          <a:r>
            <a:rPr lang="sk-SK" sz="2400" kern="1200" dirty="0"/>
            <a:t> </a:t>
          </a:r>
          <a:endParaRPr lang="en-US" sz="2400" kern="1200" dirty="0"/>
        </a:p>
      </dsp:txBody>
      <dsp:txXfrm>
        <a:off x="46606" y="3419063"/>
        <a:ext cx="4734960" cy="861507"/>
      </dsp:txXfrm>
    </dsp:sp>
    <dsp:sp modelId="{C72170EB-60CB-4027-A46A-468D4F72E852}">
      <dsp:nvSpPr>
        <dsp:cNvPr id="0" name=""/>
        <dsp:cNvSpPr/>
      </dsp:nvSpPr>
      <dsp:spPr>
        <a:xfrm>
          <a:off x="0" y="4396297"/>
          <a:ext cx="4828172" cy="954719"/>
        </a:xfrm>
        <a:prstGeom prst="roundRect">
          <a:avLst/>
        </a:prstGeom>
        <a:solidFill>
          <a:schemeClr val="accent3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kern="1200" dirty="0"/>
            <a:t>asynchrónna knižnica </a:t>
          </a:r>
          <a:r>
            <a:rPr lang="sk-SK" sz="2400" kern="1200" dirty="0" err="1"/>
            <a:t>intelino-trainlib-async</a:t>
          </a:r>
          <a:endParaRPr lang="en-US" sz="2400" kern="1200" dirty="0"/>
        </a:p>
      </dsp:txBody>
      <dsp:txXfrm>
        <a:off x="46606" y="4442903"/>
        <a:ext cx="4734960" cy="8615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E2DFAE-C26F-5886-369B-31F9043F3A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DBE71ED-2ED2-A75E-67B5-2E53345467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53B335A-941B-3669-E2BC-3AEDCED1A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9072-8E68-430B-8E43-37D7EDFC10FF}" type="datetimeFigureOut">
              <a:rPr lang="sk-SK" smtClean="0"/>
              <a:t>21. 1. 2025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03BA86B-B31B-FFAE-E370-F8D3E6EB2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1BE0A4A-23FF-32CC-48D1-AC520B5DD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DAD3-08C4-45DB-9854-B8B1457299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29428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F92D0B-3389-C72E-EF65-CC93F2C8A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F2AB18C7-71A5-2720-737A-CC9AACC3ED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307B1E5-4972-764E-EFE5-B320D887E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9072-8E68-430B-8E43-37D7EDFC10FF}" type="datetimeFigureOut">
              <a:rPr lang="sk-SK" smtClean="0"/>
              <a:t>21. 1. 2025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666C269-E488-1848-365C-FB69A1D28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C64D6B9-5DC9-2621-1752-FD609EE88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DAD3-08C4-45DB-9854-B8B1457299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82255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2139169D-7602-606A-D018-B100194DCB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8F813870-FB1E-1B8E-8687-7B6EFDA0A4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8DCEBBC-1675-735D-2414-DCEE0B19A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9072-8E68-430B-8E43-37D7EDFC10FF}" type="datetimeFigureOut">
              <a:rPr lang="sk-SK" smtClean="0"/>
              <a:t>21. 1. 2025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9C0524C-914B-C64C-D6A2-4A89AAB73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66D890B-4828-EA5E-8F56-49946E13B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DAD3-08C4-45DB-9854-B8B1457299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50618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BCF60D-CF48-C646-CD8D-0DB2ECF69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BC40D49-4B1A-0F9F-9A37-9A5FE6388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903AAEC-83C7-D67C-B4CD-A45B4509E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9072-8E68-430B-8E43-37D7EDFC10FF}" type="datetimeFigureOut">
              <a:rPr lang="sk-SK" smtClean="0"/>
              <a:t>21. 1. 2025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9D0BCD0-CD84-ABC4-FD75-9DC5B3AEE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27EB761-BA9E-5054-A4F0-382E3CE91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DAD3-08C4-45DB-9854-B8B1457299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90996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0B7AE8-091A-4977-CF3D-3C17EC570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E2E53B4-5DAE-58EC-CF1B-AF46C17AC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A8C678F-7C86-3DBE-42D8-4E18C92D7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9072-8E68-430B-8E43-37D7EDFC10FF}" type="datetimeFigureOut">
              <a:rPr lang="sk-SK" smtClean="0"/>
              <a:t>21. 1. 2025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92B1E1E-A514-AFBE-D1F1-47F50A268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DE81BDE-DA14-BAB5-8644-FFF07EBA7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DAD3-08C4-45DB-9854-B8B1457299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43101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057984-87A2-8DD3-882E-0FF18636C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48BB2AE-B6F8-8F2E-FAF7-FC3F988582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A77B7B8A-3FE6-C0E2-19F3-07F15C3409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4F37D28B-64D0-7DBB-7337-F36A98A7C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9072-8E68-430B-8E43-37D7EDFC10FF}" type="datetimeFigureOut">
              <a:rPr lang="sk-SK" smtClean="0"/>
              <a:t>21. 1. 2025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22D1659-6B8B-7BBC-3839-C37657741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974D15C8-B744-6306-DE51-ED154E277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DAD3-08C4-45DB-9854-B8B1457299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6722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B3D104-D5FC-A30B-276E-032680C47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BE54067-EA14-000B-FB34-6B9FC7EBC5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9B79DC03-1D36-3BAB-58B0-521D6F3191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04E229F-46A7-AD1D-84D3-414584E9FF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4E7E2AEF-D4EA-182A-CC1E-640783763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62ED5705-B37F-0BF9-7640-2BEF85AD1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9072-8E68-430B-8E43-37D7EDFC10FF}" type="datetimeFigureOut">
              <a:rPr lang="sk-SK" smtClean="0"/>
              <a:t>21. 1. 2025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EE0C78C9-2C3B-D795-D40A-3660DB62F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2B6DF344-1EC5-ACC6-07C4-B5FFAE7B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DAD3-08C4-45DB-9854-B8B1457299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88434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C6F316-15A6-6EA0-4ECC-868AB9B4D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07ACAD3C-181B-E688-2A04-C5085CABC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9072-8E68-430B-8E43-37D7EDFC10FF}" type="datetimeFigureOut">
              <a:rPr lang="sk-SK" smtClean="0"/>
              <a:t>21. 1. 2025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1DF32967-FB23-6242-A570-013548EB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3FF52210-65A6-8CE6-B019-4E1EB5699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DAD3-08C4-45DB-9854-B8B1457299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68250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40FC8B05-AF09-A5CC-D233-7A39825ED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9072-8E68-430B-8E43-37D7EDFC10FF}" type="datetimeFigureOut">
              <a:rPr lang="sk-SK" smtClean="0"/>
              <a:t>21. 1. 2025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1349D659-7548-7006-BB43-76E32CBED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16302938-0986-86D9-B4F7-FABE7999D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DAD3-08C4-45DB-9854-B8B1457299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92708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9B3FF1-6950-C3F2-9A5B-E49DDF5AD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4578389-1AE1-F58B-630A-770856387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113DEEB-10FD-972B-7B1E-5158700539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3C1A2BF4-0210-D70E-8865-5645789D5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9072-8E68-430B-8E43-37D7EDFC10FF}" type="datetimeFigureOut">
              <a:rPr lang="sk-SK" smtClean="0"/>
              <a:t>21. 1. 2025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0653D433-CE57-F276-3693-CCDE16B42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90898CB1-327F-ECA8-AAC1-A0801ABDB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DAD3-08C4-45DB-9854-B8B1457299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01933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3B3012-3513-50C4-5EF8-DA990F7B6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549ED7EC-AE67-2549-1B4F-FB09F9D7D4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97AE5CD-E7A4-66EE-D503-2C2CECB598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38EB2644-9B74-A9C6-9B90-BBE93516E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9072-8E68-430B-8E43-37D7EDFC10FF}" type="datetimeFigureOut">
              <a:rPr lang="sk-SK" smtClean="0"/>
              <a:t>21. 1. 2025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9797C60A-08B8-649E-04EE-D6B6F67B8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133E9678-B7A9-F720-061F-F5AC378A1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DAD3-08C4-45DB-9854-B8B1457299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13160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7E5C9BD8-B83B-7F53-F616-EB707B2AB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518FAD7-BA55-7425-2D31-BB0BF8ACF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C3335C8-9748-1346-3CEE-AB9B116ECC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699072-8E68-430B-8E43-37D7EDFC10FF}" type="datetimeFigureOut">
              <a:rPr lang="sk-SK" smtClean="0"/>
              <a:t>21. 1. 2025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77A782D-50A4-F8AA-E269-71846FBCF7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BBE3B51-80FE-9698-9187-B9DC0D0AFF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63DAD3-08C4-45DB-9854-B8B1457299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5728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5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hyperlink" Target="https://scratch.intelino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8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ok 3" descr="Obrázok, na ktorom je herný ovládač, páka&#10;&#10;Automaticky generovaný popis">
            <a:extLst>
              <a:ext uri="{FF2B5EF4-FFF2-40B4-BE49-F238E27FC236}">
                <a16:creationId xmlns:a16="http://schemas.microsoft.com/office/drawing/2014/main" id="{91F5D84E-FF3B-C1A7-BE57-63B7A087BC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385" b="7691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9597FB-689D-C70B-2888-B85BF2FECB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228" y="743447"/>
            <a:ext cx="3973385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sk-SK" sz="5200"/>
              <a:t>Intelino Smart Train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B88E1EB-4CD5-05AD-052C-CEC96DFF54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229" y="4629234"/>
            <a:ext cx="3973386" cy="1485319"/>
          </a:xfrm>
          <a:noFill/>
        </p:spPr>
        <p:txBody>
          <a:bodyPr>
            <a:normAutofit/>
          </a:bodyPr>
          <a:lstStyle/>
          <a:p>
            <a:pPr algn="l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43608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8DF67618-B87B-4195-8E24-3B126F79F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64960379-9FF9-400A-A8A8-F5AB633FD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491629-AE25-486B-9B22-2CE4EE8F7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218159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590EB173-7DC2-4BE8-BC08-19BC09DBD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0731E2C9-2CF0-48B4-9CEA-35B2199AF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FDF96F10-9C15-A131-FC36-FA0ED820D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sk-SK" sz="4800">
                <a:solidFill>
                  <a:schemeClr val="bg1"/>
                </a:solidFill>
              </a:rPr>
              <a:t>Základné informácie</a:t>
            </a:r>
          </a:p>
        </p:txBody>
      </p:sp>
      <p:graphicFrame>
        <p:nvGraphicFramePr>
          <p:cNvPr id="5" name="Zástupný objekt pre obsah 2">
            <a:extLst>
              <a:ext uri="{FF2B5EF4-FFF2-40B4-BE49-F238E27FC236}">
                <a16:creationId xmlns:a16="http://schemas.microsoft.com/office/drawing/2014/main" id="{9C03B924-9E52-C2B3-1B18-06316A4C4B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631444"/>
              </p:ext>
            </p:extLst>
          </p:nvPr>
        </p:nvGraphicFramePr>
        <p:xfrm>
          <a:off x="6525628" y="529388"/>
          <a:ext cx="4828172" cy="5651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592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ED4C13-C2FD-ADAD-5F89-4E7BB4A7B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1BCF0DCD-3D42-0962-3492-7B1C335B3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C901030D-3888-A5C0-C2B4-FAF34E546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147308-D2EA-5394-349B-2C9F147AA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218159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926B9E93-F585-D7D4-3833-D94EE980C2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ED360851-A9B0-5092-9006-C1E5365AD1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7506508-6704-EEB9-1AEC-74C5F7787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E40FFB3-697D-786E-36B7-9D6FFFAF53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DB657E7-ECA4-00DD-677B-B33881D6AB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98309F3-B554-0D8F-591C-58D6CA21C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E211BE3-1F8A-B147-25F3-05BF64FB11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D5F4DA4-1BF6-0048-C91A-67CD7356D5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F379DEC-CCA4-8E30-3435-C17EA7CE4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8F4A447-0F3A-78B2-CDAF-D67D726CB4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18F4B79A-4215-01CC-A5B3-C88593C25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2706183"/>
          </a:xfrm>
        </p:spPr>
        <p:txBody>
          <a:bodyPr anchor="ctr">
            <a:normAutofit/>
          </a:bodyPr>
          <a:lstStyle/>
          <a:p>
            <a:r>
              <a:rPr lang="sk-SK" sz="4800" dirty="0">
                <a:solidFill>
                  <a:schemeClr val="bg1"/>
                </a:solidFill>
              </a:rPr>
              <a:t>Základné vlastnosti</a:t>
            </a:r>
          </a:p>
        </p:txBody>
      </p:sp>
      <p:graphicFrame>
        <p:nvGraphicFramePr>
          <p:cNvPr id="5" name="Zástupný objekt pre obsah 2">
            <a:extLst>
              <a:ext uri="{FF2B5EF4-FFF2-40B4-BE49-F238E27FC236}">
                <a16:creationId xmlns:a16="http://schemas.microsoft.com/office/drawing/2014/main" id="{88CC476C-2075-43F9-9F77-F80F9FB44E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9052649"/>
              </p:ext>
            </p:extLst>
          </p:nvPr>
        </p:nvGraphicFramePr>
        <p:xfrm>
          <a:off x="6525628" y="529388"/>
          <a:ext cx="4828172" cy="5651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Intelino Smart Train J-1 Starter Pack">
            <a:extLst>
              <a:ext uri="{FF2B5EF4-FFF2-40B4-BE49-F238E27FC236}">
                <a16:creationId xmlns:a16="http://schemas.microsoft.com/office/drawing/2014/main" id="{05C190BD-A607-7712-FF61-0E35F72DF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39" y="3148352"/>
            <a:ext cx="4871461" cy="301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323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Slide background fill">
            <a:extLst>
              <a:ext uri="{FF2B5EF4-FFF2-40B4-BE49-F238E27FC236}">
                <a16:creationId xmlns:a16="http://schemas.microsoft.com/office/drawing/2014/main" id="{8DF67618-B87B-4195-8E24-3B126F79F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lor 2">
            <a:extLst>
              <a:ext uri="{FF2B5EF4-FFF2-40B4-BE49-F238E27FC236}">
                <a16:creationId xmlns:a16="http://schemas.microsoft.com/office/drawing/2014/main" id="{64960379-9FF9-400A-A8A8-F5AB633FD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C491629-AE25-486B-9B22-2CE4EE8F7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218159" cy="6858000"/>
            <a:chOff x="651279" y="598259"/>
            <a:chExt cx="10889442" cy="5680742"/>
          </a:xfrm>
        </p:grpSpPr>
        <p:sp>
          <p:nvSpPr>
            <p:cNvPr id="18" name="Color">
              <a:extLst>
                <a:ext uri="{FF2B5EF4-FFF2-40B4-BE49-F238E27FC236}">
                  <a16:creationId xmlns:a16="http://schemas.microsoft.com/office/drawing/2014/main" id="{590EB173-7DC2-4BE8-BC08-19BC09DBD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Color">
              <a:extLst>
                <a:ext uri="{FF2B5EF4-FFF2-40B4-BE49-F238E27FC236}">
                  <a16:creationId xmlns:a16="http://schemas.microsoft.com/office/drawing/2014/main" id="{0731E2C9-2CF0-48B4-9CEA-35B2199AF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22632FA4-8174-9DD6-B6E7-16A429130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2342557"/>
          </a:xfrm>
        </p:spPr>
        <p:txBody>
          <a:bodyPr anchor="ctr">
            <a:normAutofit/>
          </a:bodyPr>
          <a:lstStyle/>
          <a:p>
            <a:r>
              <a:rPr lang="sk-SK" sz="4800" dirty="0">
                <a:solidFill>
                  <a:schemeClr val="bg1"/>
                </a:solidFill>
              </a:rPr>
              <a:t>Stavba vláčika a senzory</a:t>
            </a:r>
          </a:p>
        </p:txBody>
      </p:sp>
      <p:graphicFrame>
        <p:nvGraphicFramePr>
          <p:cNvPr id="10" name="Zástupný objekt pre obsah 6">
            <a:extLst>
              <a:ext uri="{FF2B5EF4-FFF2-40B4-BE49-F238E27FC236}">
                <a16:creationId xmlns:a16="http://schemas.microsoft.com/office/drawing/2014/main" id="{2B9EB62B-A16F-06CE-C9A6-987EDA00B9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4866010"/>
              </p:ext>
            </p:extLst>
          </p:nvPr>
        </p:nvGraphicFramePr>
        <p:xfrm>
          <a:off x="6525628" y="529388"/>
          <a:ext cx="4828172" cy="5651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Obrázok 11">
            <a:extLst>
              <a:ext uri="{FF2B5EF4-FFF2-40B4-BE49-F238E27FC236}">
                <a16:creationId xmlns:a16="http://schemas.microsoft.com/office/drawing/2014/main" id="{91F129CB-C0EB-A627-1AF7-005A947023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903" y="2807682"/>
            <a:ext cx="4663844" cy="37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38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8067FC-EFC9-6935-F5D4-021B1492DA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Slide background fill">
            <a:extLst>
              <a:ext uri="{FF2B5EF4-FFF2-40B4-BE49-F238E27FC236}">
                <a16:creationId xmlns:a16="http://schemas.microsoft.com/office/drawing/2014/main" id="{A12D4921-83B1-84C3-1D0E-13B61ECC4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lor 2">
            <a:extLst>
              <a:ext uri="{FF2B5EF4-FFF2-40B4-BE49-F238E27FC236}">
                <a16:creationId xmlns:a16="http://schemas.microsoft.com/office/drawing/2014/main" id="{9D7FE4FB-D8F1-8893-4757-E4584A111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5CA4B4-814B-9962-69A6-38F4595C5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218159" cy="6858000"/>
            <a:chOff x="651279" y="598259"/>
            <a:chExt cx="10889442" cy="5680742"/>
          </a:xfrm>
        </p:grpSpPr>
        <p:sp>
          <p:nvSpPr>
            <p:cNvPr id="18" name="Color">
              <a:extLst>
                <a:ext uri="{FF2B5EF4-FFF2-40B4-BE49-F238E27FC236}">
                  <a16:creationId xmlns:a16="http://schemas.microsoft.com/office/drawing/2014/main" id="{B3EEC675-D375-D479-7E30-9CCDF513D4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Color">
              <a:extLst>
                <a:ext uri="{FF2B5EF4-FFF2-40B4-BE49-F238E27FC236}">
                  <a16:creationId xmlns:a16="http://schemas.microsoft.com/office/drawing/2014/main" id="{299FB267-B1AF-F1CF-FEEF-5075657ED2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17B0ED4-0BD5-EC7A-4D2D-E1FCE9B76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443B3E4-39B9-B04E-4514-48C1A129B2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18F821C-C62E-1016-2589-24598D08A4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AED1642-C155-8C6E-B326-DF62AC244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7C91D09-8103-EF9F-BC9D-BFC1A2AD2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03F38D1-9A15-7531-C865-2291F1AAB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01CC323-2720-96E0-F8A2-F3FDA8A489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F236F3F-4F8B-D34F-5578-FCEE8C5A7D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E1A95DF6-C22F-264E-825D-051705C1F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432230"/>
          </a:xfrm>
        </p:spPr>
        <p:txBody>
          <a:bodyPr anchor="ctr">
            <a:normAutofit/>
          </a:bodyPr>
          <a:lstStyle/>
          <a:p>
            <a:r>
              <a:rPr lang="sk-SK" sz="4800" dirty="0">
                <a:solidFill>
                  <a:schemeClr val="bg1"/>
                </a:solidFill>
              </a:rPr>
              <a:t>Dostupné sady</a:t>
            </a:r>
          </a:p>
        </p:txBody>
      </p:sp>
      <p:graphicFrame>
        <p:nvGraphicFramePr>
          <p:cNvPr id="10" name="Zástupný objekt pre obsah 6">
            <a:extLst>
              <a:ext uri="{FF2B5EF4-FFF2-40B4-BE49-F238E27FC236}">
                <a16:creationId xmlns:a16="http://schemas.microsoft.com/office/drawing/2014/main" id="{5E30D2F2-40E8-03A5-2BC8-5AA372DF29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9702824"/>
              </p:ext>
            </p:extLst>
          </p:nvPr>
        </p:nvGraphicFramePr>
        <p:xfrm>
          <a:off x="6525628" y="529388"/>
          <a:ext cx="4828172" cy="5651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5079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 Fill">
            <a:extLst>
              <a:ext uri="{FF2B5EF4-FFF2-40B4-BE49-F238E27FC236}">
                <a16:creationId xmlns:a16="http://schemas.microsoft.com/office/drawing/2014/main" id="{C3420C89-0B09-4632-A4AF-3971D08BF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lor Cover">
            <a:extLst>
              <a:ext uri="{FF2B5EF4-FFF2-40B4-BE49-F238E27FC236}">
                <a16:creationId xmlns:a16="http://schemas.microsoft.com/office/drawing/2014/main" id="{4E5CBA61-BF74-40B4-A3A8-366BBA626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C27E70C-5470-4262-B9CE-AE52C51CF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929"/>
            <a:ext cx="12188952" cy="3490956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B5C7D35F-738C-47DF-AD6E-859806E46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740F8C8B-E52F-46CF-89C7-51C6A037C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Obrázok 4">
            <a:extLst>
              <a:ext uri="{FF2B5EF4-FFF2-40B4-BE49-F238E27FC236}">
                <a16:creationId xmlns:a16="http://schemas.microsoft.com/office/drawing/2014/main" id="{8AC4FA70-5B6F-379C-81C2-FE7990996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2310" y="1259183"/>
            <a:ext cx="6336828" cy="4911041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1C0094E9-BA6E-A6AF-BD73-13E4B43C5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" y="841249"/>
            <a:ext cx="5692953" cy="2587131"/>
          </a:xfrm>
        </p:spPr>
        <p:txBody>
          <a:bodyPr anchor="b">
            <a:normAutofit/>
          </a:bodyPr>
          <a:lstStyle/>
          <a:p>
            <a:r>
              <a:rPr lang="sk-SK" sz="4800">
                <a:solidFill>
                  <a:schemeClr val="bg1"/>
                </a:solidFill>
              </a:rPr>
              <a:t>Programovanie farebnými dielikmi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3231DA9-5703-F9C9-A8B0-04009B912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383" y="3566810"/>
            <a:ext cx="5692953" cy="2651110"/>
          </a:xfrm>
        </p:spPr>
        <p:txBody>
          <a:bodyPr anchor="ctr">
            <a:normAutofit/>
          </a:bodyPr>
          <a:lstStyle/>
          <a:p>
            <a:r>
              <a:rPr lang="sk-SK" sz="1800" dirty="0">
                <a:solidFill>
                  <a:schemeClr val="tx2"/>
                </a:solidFill>
              </a:rPr>
              <a:t>umiestňujú sa priamo do koľajníc,</a:t>
            </a:r>
          </a:p>
          <a:p>
            <a:r>
              <a:rPr lang="sk-SK" sz="1800" dirty="0">
                <a:solidFill>
                  <a:schemeClr val="tx2"/>
                </a:solidFill>
              </a:rPr>
              <a:t>skenované senzormi farieb,</a:t>
            </a:r>
          </a:p>
          <a:p>
            <a:r>
              <a:rPr lang="sk-SK" sz="1800" dirty="0">
                <a:solidFill>
                  <a:schemeClr val="tx2"/>
                </a:solidFill>
              </a:rPr>
              <a:t>jednoduché, intuitívne ovládanie,</a:t>
            </a:r>
          </a:p>
          <a:p>
            <a:r>
              <a:rPr lang="sk-SK" sz="1800" dirty="0">
                <a:solidFill>
                  <a:schemeClr val="tx2"/>
                </a:solidFill>
              </a:rPr>
              <a:t>musia začínať bielou farbou,</a:t>
            </a:r>
          </a:p>
          <a:p>
            <a:r>
              <a:rPr lang="sk-SK" sz="1800" dirty="0">
                <a:solidFill>
                  <a:schemeClr val="tx2"/>
                </a:solidFill>
              </a:rPr>
              <a:t>môžu byť obojsmerné,</a:t>
            </a:r>
          </a:p>
          <a:p>
            <a:r>
              <a:rPr lang="sk-SK" sz="1800" dirty="0">
                <a:solidFill>
                  <a:schemeClr val="tx2"/>
                </a:solidFill>
              </a:rPr>
              <a:t>medzi dielikmi nemôže byť medzera.</a:t>
            </a:r>
          </a:p>
        </p:txBody>
      </p:sp>
    </p:spTree>
    <p:extLst>
      <p:ext uri="{BB962C8B-B14F-4D97-AF65-F5344CB8AC3E}">
        <p14:creationId xmlns:p14="http://schemas.microsoft.com/office/powerpoint/2010/main" val="1303440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8DF67618-B87B-4195-8E24-3B126F79F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64960379-9FF9-400A-A8A8-F5AB633FD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491629-AE25-486B-9B22-2CE4EE8F7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218159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590EB173-7DC2-4BE8-BC08-19BC09DBD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0731E2C9-2CF0-48B4-9CEA-35B2199AF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3AA4C118-ECB3-A738-D11C-DE5F13E45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2342557"/>
          </a:xfrm>
        </p:spPr>
        <p:txBody>
          <a:bodyPr anchor="ctr">
            <a:normAutofit/>
          </a:bodyPr>
          <a:lstStyle/>
          <a:p>
            <a:r>
              <a:rPr lang="sk-SK" sz="4800" dirty="0">
                <a:solidFill>
                  <a:schemeClr val="bg1"/>
                </a:solidFill>
              </a:rPr>
              <a:t>Ovládanie aplikáciami</a:t>
            </a:r>
          </a:p>
        </p:txBody>
      </p:sp>
      <p:graphicFrame>
        <p:nvGraphicFramePr>
          <p:cNvPr id="5" name="Zástupný objekt pre obsah 2">
            <a:extLst>
              <a:ext uri="{FF2B5EF4-FFF2-40B4-BE49-F238E27FC236}">
                <a16:creationId xmlns:a16="http://schemas.microsoft.com/office/drawing/2014/main" id="{0C2F6D55-F002-3FEF-DC9C-0188CD9176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4170322"/>
              </p:ext>
            </p:extLst>
          </p:nvPr>
        </p:nvGraphicFramePr>
        <p:xfrm>
          <a:off x="6525628" y="529388"/>
          <a:ext cx="4828172" cy="5651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Nie je k dispozícii žiadny popis.">
            <a:extLst>
              <a:ext uri="{FF2B5EF4-FFF2-40B4-BE49-F238E27FC236}">
                <a16:creationId xmlns:a16="http://schemas.microsoft.com/office/drawing/2014/main" id="{049FA952-224D-624F-0793-44FBEF25C6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9"/>
          <a:stretch/>
        </p:blipFill>
        <p:spPr bwMode="auto">
          <a:xfrm>
            <a:off x="1899498" y="4718305"/>
            <a:ext cx="4003040" cy="190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79E24AA8-FC69-BD4C-8009-2E52CDA009FD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4348" t="9764"/>
          <a:stretch/>
        </p:blipFill>
        <p:spPr>
          <a:xfrm>
            <a:off x="296064" y="2678723"/>
            <a:ext cx="4511040" cy="191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818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8DF67618-B87B-4195-8E24-3B126F79F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64960379-9FF9-400A-A8A8-F5AB633FD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491629-AE25-486B-9B22-2CE4EE8F7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218159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590EB173-7DC2-4BE8-BC08-19BC09DBD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0731E2C9-2CF0-48B4-9CEA-35B2199AF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BC6189E1-39B3-7917-495C-175E4215E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604" y="994846"/>
            <a:ext cx="5129600" cy="2791353"/>
          </a:xfrm>
        </p:spPr>
        <p:txBody>
          <a:bodyPr anchor="ctr">
            <a:normAutofit/>
          </a:bodyPr>
          <a:lstStyle/>
          <a:p>
            <a:r>
              <a:rPr lang="sk-SK" sz="4800" dirty="0" err="1">
                <a:solidFill>
                  <a:schemeClr val="bg1"/>
                </a:solidFill>
              </a:rPr>
              <a:t>Scratch</a:t>
            </a:r>
            <a:br>
              <a:rPr lang="sk-SK" sz="4800" dirty="0">
                <a:solidFill>
                  <a:schemeClr val="bg1"/>
                </a:solidFill>
              </a:rPr>
            </a:br>
            <a:r>
              <a:rPr lang="sk-SK" sz="1800" dirty="0">
                <a:solidFill>
                  <a:schemeClr val="bg1"/>
                </a:solidFill>
                <a:hlinkClick r:id="rId2"/>
              </a:rPr>
              <a:t>https://scratch.intelino.com</a:t>
            </a:r>
            <a:br>
              <a:rPr lang="sk-SK" sz="1800" dirty="0">
                <a:solidFill>
                  <a:schemeClr val="bg1"/>
                </a:solidFill>
              </a:rPr>
            </a:br>
            <a:endParaRPr lang="sk-SK" sz="4800" dirty="0">
              <a:solidFill>
                <a:schemeClr val="bg1"/>
              </a:solidFill>
            </a:endParaRPr>
          </a:p>
        </p:txBody>
      </p:sp>
      <p:graphicFrame>
        <p:nvGraphicFramePr>
          <p:cNvPr id="5" name="Zástupný objekt pre obsah 2">
            <a:extLst>
              <a:ext uri="{FF2B5EF4-FFF2-40B4-BE49-F238E27FC236}">
                <a16:creationId xmlns:a16="http://schemas.microsoft.com/office/drawing/2014/main" id="{D35F7F2E-22F6-D76D-F18A-C1A0FEC267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4247493"/>
              </p:ext>
            </p:extLst>
          </p:nvPr>
        </p:nvGraphicFramePr>
        <p:xfrm>
          <a:off x="6525628" y="529388"/>
          <a:ext cx="4828172" cy="5651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intelino scratch on the App Store">
            <a:extLst>
              <a:ext uri="{FF2B5EF4-FFF2-40B4-BE49-F238E27FC236}">
                <a16:creationId xmlns:a16="http://schemas.microsoft.com/office/drawing/2014/main" id="{74008A69-B834-2C9A-294E-26F1DC839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053" y="3355569"/>
            <a:ext cx="4110485" cy="308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684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8DF67618-B87B-4195-8E24-3B126F79F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64960379-9FF9-400A-A8A8-F5AB633FD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491629-AE25-486B-9B22-2CE4EE8F7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218159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590EB173-7DC2-4BE8-BC08-19BC09DBD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0731E2C9-2CF0-48B4-9CEA-35B2199AF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2AD96F00-7E33-AB83-9000-B995AE572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2342557"/>
          </a:xfrm>
        </p:spPr>
        <p:txBody>
          <a:bodyPr anchor="ctr">
            <a:normAutofit/>
          </a:bodyPr>
          <a:lstStyle/>
          <a:p>
            <a:r>
              <a:rPr lang="sk-SK" sz="4800" dirty="0" err="1">
                <a:solidFill>
                  <a:schemeClr val="bg1"/>
                </a:solidFill>
              </a:rPr>
              <a:t>Python</a:t>
            </a:r>
            <a:endParaRPr lang="sk-SK" sz="4800" dirty="0">
              <a:solidFill>
                <a:schemeClr val="bg1"/>
              </a:solidFill>
            </a:endParaRPr>
          </a:p>
        </p:txBody>
      </p:sp>
      <p:graphicFrame>
        <p:nvGraphicFramePr>
          <p:cNvPr id="5" name="Zástupný objekt pre obsah 2">
            <a:extLst>
              <a:ext uri="{FF2B5EF4-FFF2-40B4-BE49-F238E27FC236}">
                <a16:creationId xmlns:a16="http://schemas.microsoft.com/office/drawing/2014/main" id="{9943B0E5-289B-208C-30D0-FED677150A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6338921"/>
              </p:ext>
            </p:extLst>
          </p:nvPr>
        </p:nvGraphicFramePr>
        <p:xfrm>
          <a:off x="6525628" y="529388"/>
          <a:ext cx="4828172" cy="5651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Obrázok 5">
            <a:extLst>
              <a:ext uri="{FF2B5EF4-FFF2-40B4-BE49-F238E27FC236}">
                <a16:creationId xmlns:a16="http://schemas.microsoft.com/office/drawing/2014/main" id="{C734693E-A65F-937E-4562-A6D26C771D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3731" y="2910432"/>
            <a:ext cx="3841130" cy="318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375503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232</Words>
  <Application>Microsoft Office PowerPoint</Application>
  <PresentationFormat>Širokouhlá</PresentationFormat>
  <Paragraphs>49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Motív Office</vt:lpstr>
      <vt:lpstr>Intelino Smart Train</vt:lpstr>
      <vt:lpstr>Základné informácie</vt:lpstr>
      <vt:lpstr>Základné vlastnosti</vt:lpstr>
      <vt:lpstr>Stavba vláčika a senzory</vt:lpstr>
      <vt:lpstr>Dostupné sady</vt:lpstr>
      <vt:lpstr>Programovanie farebnými dielikmi</vt:lpstr>
      <vt:lpstr>Ovládanie aplikáciami</vt:lpstr>
      <vt:lpstr>Scratch https://scratch.intelino.com </vt:lpstr>
      <vt:lpstr>Python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Bc. Lieskovska Katarina (22nInMa_m)</dc:creator>
  <cp:lastModifiedBy>Bc. Lieskovska Katarina (22nInMa_m)</cp:lastModifiedBy>
  <cp:revision>1</cp:revision>
  <dcterms:created xsi:type="dcterms:W3CDTF">2025-01-21T09:50:11Z</dcterms:created>
  <dcterms:modified xsi:type="dcterms:W3CDTF">2025-01-21T10:43:02Z</dcterms:modified>
</cp:coreProperties>
</file>