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24730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83901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86238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37630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52265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25780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7413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13446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33606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18666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15538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7008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29584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650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69991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6631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35113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9CB90CB3-E4DC-4B7E-B25C-F290F7586739}" type="datetimeFigureOut">
              <a:rPr lang="sk-SK" smtClean="0"/>
              <a:t>26. 5. 2022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FF56CCEF-E279-4630-B788-E070C070465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701343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.minecraft.net/en-us/get-started/download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.minecraft.net/en-us/resources/explore-lessons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hyperlink" Target="https://education.minecraft.net/en-us/resources/science-subject-kit/chemistry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blog.vzdelavameprebuducnost.sk/wp-content/uploads/2017/08/Minecraftedu1-780x439.jpeg" TargetMode="External"/><Relationship Id="rId5" Type="http://schemas.openxmlformats.org/officeDocument/2006/relationships/hyperlink" Target="https://kqeducationgroup.com/wp-content/uploads/2022/03/a7a72-16358087962827-1920-780x470.jpg" TargetMode="External"/><Relationship Id="rId4" Type="http://schemas.openxmlformats.org/officeDocument/2006/relationships/hyperlink" Target="https://lms.umb.sk/mod/book/view.php?id=194011&amp;chapterid=633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5149D-A8FB-E828-2D8A-F514E6B9F6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1DFB98-95B3-A5BD-5EF1-EA0829AB97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1026" name="Picture 2" descr="Začíname s Minecraft: Education Edition - Blog inovatívnych učiteľov a  študentov">
            <a:extLst>
              <a:ext uri="{FF2B5EF4-FFF2-40B4-BE49-F238E27FC236}">
                <a16:creationId xmlns:a16="http://schemas.microsoft.com/office/drawing/2014/main" id="{A6397C28-D0B6-95D7-A3D7-744A679F4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908DC1-118C-6835-850D-9109F4967395}"/>
              </a:ext>
            </a:extLst>
          </p:cNvPr>
          <p:cNvSpPr txBox="1"/>
          <p:nvPr/>
        </p:nvSpPr>
        <p:spPr>
          <a:xfrm>
            <a:off x="74816" y="5735637"/>
            <a:ext cx="44389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dirty="0"/>
              <a:t>Michaela Chudíková</a:t>
            </a:r>
          </a:p>
          <a:p>
            <a:r>
              <a:rPr lang="sk-SK" sz="2000" dirty="0"/>
              <a:t>Rastislav Dobrota</a:t>
            </a:r>
          </a:p>
          <a:p>
            <a:r>
              <a:rPr lang="sk-SK" sz="2000" dirty="0"/>
              <a:t>nInAj_m</a:t>
            </a:r>
          </a:p>
        </p:txBody>
      </p:sp>
    </p:spTree>
    <p:extLst>
      <p:ext uri="{BB962C8B-B14F-4D97-AF65-F5344CB8AC3E}">
        <p14:creationId xmlns:p14="http://schemas.microsoft.com/office/powerpoint/2010/main" val="2146215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inecraft Chemistry | Minecraft Education Edition">
            <a:extLst>
              <a:ext uri="{FF2B5EF4-FFF2-40B4-BE49-F238E27FC236}">
                <a16:creationId xmlns:a16="http://schemas.microsoft.com/office/drawing/2014/main" id="{76BA22BD-1986-81F1-A1FF-3E2A2E8F64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903281-0DDE-A452-8A78-9D4F21A6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14300"/>
            <a:ext cx="9905998" cy="9525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sk-SK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rPr>
              <a:t>O </a:t>
            </a:r>
            <a:r>
              <a:rPr lang="sk-SK" dirty="0" err="1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rPr>
              <a:t>minecrafte</a:t>
            </a:r>
            <a:endParaRPr lang="en-US" dirty="0">
              <a:solidFill>
                <a:schemeClr val="tx1"/>
              </a:solidFill>
              <a:effectLst>
                <a:glow rad="38100">
                  <a:schemeClr val="bg1">
                    <a:lumMod val="65000"/>
                    <a:lumOff val="35000"/>
                    <a:alpha val="50000"/>
                  </a:schemeClr>
                </a:glow>
                <a:outerShdw blurRad="28575" dist="31750" dir="132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sp>
        <p:nvSpPr>
          <p:cNvPr id="2054" name="Content Placeholder 2053">
            <a:extLst>
              <a:ext uri="{FF2B5EF4-FFF2-40B4-BE49-F238E27FC236}">
                <a16:creationId xmlns:a16="http://schemas.microsoft.com/office/drawing/2014/main" id="{4D71D689-36F4-62B4-522F-7F28FD79E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502229"/>
            <a:ext cx="9905998" cy="428897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 3D sandbox </a:t>
            </a:r>
            <a:r>
              <a:rPr lang="en-US" dirty="0" err="1">
                <a:solidFill>
                  <a:schemeClr val="tx1"/>
                </a:solidFill>
              </a:rPr>
              <a:t>hra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primárne z pohľadu prvej osoby</a:t>
            </a:r>
          </a:p>
          <a:p>
            <a:r>
              <a:rPr lang="en-US" dirty="0" err="1">
                <a:solidFill>
                  <a:schemeClr val="tx1"/>
                </a:solidFill>
              </a:rPr>
              <a:t>svet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skladá</a:t>
            </a:r>
            <a:r>
              <a:rPr lang="en-US" dirty="0">
                <a:solidFill>
                  <a:schemeClr val="tx1"/>
                </a:solidFill>
              </a:rPr>
              <a:t> z </a:t>
            </a:r>
            <a:r>
              <a:rPr lang="en-US" dirty="0" err="1">
                <a:solidFill>
                  <a:schemeClr val="tx1"/>
                </a:solidFill>
              </a:rPr>
              <a:t>kociek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ktoré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reprezentujú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rôzne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materiály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sk-SK" dirty="0">
                <a:solidFill>
                  <a:schemeClr val="tx1"/>
                </a:solidFill>
              </a:rPr>
              <a:t>Kocky vieme </a:t>
            </a:r>
            <a:r>
              <a:rPr lang="sk-SK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ťažiť</a:t>
            </a:r>
            <a:r>
              <a:rPr lang="sk-SK" dirty="0">
                <a:solidFill>
                  <a:schemeClr val="tx1"/>
                </a:solidFill>
              </a:rPr>
              <a:t> a následne ich použiť na stavbu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3501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inecraft Chemistry | Minecraft Education Edition">
            <a:extLst>
              <a:ext uri="{FF2B5EF4-FFF2-40B4-BE49-F238E27FC236}">
                <a16:creationId xmlns:a16="http://schemas.microsoft.com/office/drawing/2014/main" id="{76BA22BD-1986-81F1-A1FF-3E2A2E8F64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903281-0DDE-A452-8A78-9D4F21A6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14300"/>
            <a:ext cx="9905998" cy="9525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sk-SK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rPr>
              <a:t>Využitie </a:t>
            </a:r>
            <a:endParaRPr lang="en-US" dirty="0">
              <a:solidFill>
                <a:schemeClr val="tx1"/>
              </a:solidFill>
              <a:effectLst>
                <a:glow rad="38100">
                  <a:schemeClr val="bg1">
                    <a:lumMod val="65000"/>
                    <a:lumOff val="35000"/>
                    <a:alpha val="50000"/>
                  </a:schemeClr>
                </a:glow>
                <a:outerShdw blurRad="28575" dist="31750" dir="132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sp>
        <p:nvSpPr>
          <p:cNvPr id="2054" name="Content Placeholder 2053">
            <a:extLst>
              <a:ext uri="{FF2B5EF4-FFF2-40B4-BE49-F238E27FC236}">
                <a16:creationId xmlns:a16="http://schemas.microsoft.com/office/drawing/2014/main" id="{4D71D689-36F4-62B4-522F-7F28FD79E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502229"/>
            <a:ext cx="9905998" cy="4288971"/>
          </a:xfrm>
        </p:spPr>
        <p:txBody>
          <a:bodyPr>
            <a:normAutofit/>
          </a:bodyPr>
          <a:lstStyle/>
          <a:p>
            <a:pPr lvl="0">
              <a:lnSpc>
                <a:spcPct val="70000"/>
              </a:lnSpc>
            </a:pPr>
            <a:r>
              <a:rPr lang="sk-SK" sz="2000" dirty="0">
                <a:solidFill>
                  <a:schemeClr val="tx1"/>
                </a:solidFill>
              </a:rPr>
              <a:t>Spolupráca</a:t>
            </a:r>
          </a:p>
          <a:p>
            <a:pPr lvl="0">
              <a:lnSpc>
                <a:spcPct val="70000"/>
              </a:lnSpc>
            </a:pPr>
            <a:r>
              <a:rPr lang="sk-SK" sz="2000" dirty="0">
                <a:solidFill>
                  <a:schemeClr val="tx1"/>
                </a:solidFill>
              </a:rPr>
              <a:t>Tvorba</a:t>
            </a:r>
          </a:p>
          <a:p>
            <a:pPr lvl="0">
              <a:lnSpc>
                <a:spcPct val="70000"/>
              </a:lnSpc>
            </a:pPr>
            <a:r>
              <a:rPr lang="sk-SK" sz="2000" dirty="0">
                <a:solidFill>
                  <a:schemeClr val="tx1"/>
                </a:solidFill>
              </a:rPr>
              <a:t>Kritické myslenie</a:t>
            </a:r>
          </a:p>
          <a:p>
            <a:pPr lvl="0">
              <a:lnSpc>
                <a:spcPct val="70000"/>
              </a:lnSpc>
            </a:pPr>
            <a:r>
              <a:rPr lang="sk-SK" sz="2000" dirty="0">
                <a:solidFill>
                  <a:schemeClr val="tx1"/>
                </a:solidFill>
              </a:rPr>
              <a:t>Komunikácia</a:t>
            </a:r>
          </a:p>
          <a:p>
            <a:pPr lvl="0">
              <a:lnSpc>
                <a:spcPct val="70000"/>
              </a:lnSpc>
            </a:pPr>
            <a:r>
              <a:rPr lang="sk-SK" sz="2000" dirty="0">
                <a:solidFill>
                  <a:schemeClr val="tx1"/>
                </a:solidFill>
              </a:rPr>
              <a:t>Počítačová veda</a:t>
            </a:r>
          </a:p>
          <a:p>
            <a:pPr lvl="0">
              <a:lnSpc>
                <a:spcPct val="70000"/>
              </a:lnSpc>
            </a:pPr>
            <a:r>
              <a:rPr lang="sk-SK" sz="2000" dirty="0">
                <a:solidFill>
                  <a:schemeClr val="tx1"/>
                </a:solidFill>
              </a:rPr>
              <a:t>Projektové vyučovanie</a:t>
            </a:r>
          </a:p>
        </p:txBody>
      </p:sp>
    </p:spTree>
    <p:extLst>
      <p:ext uri="{BB962C8B-B14F-4D97-AF65-F5344CB8AC3E}">
        <p14:creationId xmlns:p14="http://schemas.microsoft.com/office/powerpoint/2010/main" val="2762232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inecraft Chemistry | Minecraft Education Edition">
            <a:extLst>
              <a:ext uri="{FF2B5EF4-FFF2-40B4-BE49-F238E27FC236}">
                <a16:creationId xmlns:a16="http://schemas.microsoft.com/office/drawing/2014/main" id="{76BA22BD-1986-81F1-A1FF-3E2A2E8F64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903281-0DDE-A452-8A78-9D4F21A6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14300"/>
            <a:ext cx="9905998" cy="9525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sk-SK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rPr>
              <a:t>Edície </a:t>
            </a:r>
            <a:r>
              <a:rPr lang="sk-SK" dirty="0" err="1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rPr>
              <a:t>Minecraftu</a:t>
            </a:r>
            <a:endParaRPr lang="en-US" dirty="0">
              <a:solidFill>
                <a:schemeClr val="tx1"/>
              </a:solidFill>
              <a:effectLst>
                <a:glow rad="38100">
                  <a:schemeClr val="bg1">
                    <a:lumMod val="65000"/>
                    <a:lumOff val="35000"/>
                    <a:alpha val="50000"/>
                  </a:schemeClr>
                </a:glow>
                <a:outerShdw blurRad="28575" dist="31750" dir="132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sp>
        <p:nvSpPr>
          <p:cNvPr id="2054" name="Content Placeholder 2053">
            <a:extLst>
              <a:ext uri="{FF2B5EF4-FFF2-40B4-BE49-F238E27FC236}">
                <a16:creationId xmlns:a16="http://schemas.microsoft.com/office/drawing/2014/main" id="{4D71D689-36F4-62B4-522F-7F28FD79E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502229"/>
            <a:ext cx="9905998" cy="428897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Minecraft: Java Edition </a:t>
            </a:r>
            <a:r>
              <a:rPr lang="en-US" dirty="0">
                <a:solidFill>
                  <a:schemeClr val="tx1"/>
                </a:solidFill>
              </a:rPr>
              <a:t>– </a:t>
            </a:r>
            <a:r>
              <a:rPr lang="en-US" dirty="0" err="1">
                <a:solidFill>
                  <a:schemeClr val="tx1"/>
                </a:solidFill>
              </a:rPr>
              <a:t>Originálna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verzia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hry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Bedrock Edition </a:t>
            </a:r>
            <a:r>
              <a:rPr lang="en-US" dirty="0">
                <a:solidFill>
                  <a:schemeClr val="tx1"/>
                </a:solidFill>
              </a:rPr>
              <a:t>–</a:t>
            </a:r>
            <a:r>
              <a:rPr lang="sk-SK" dirty="0">
                <a:solidFill>
                  <a:schemeClr val="tx1"/>
                </a:solidFill>
              </a:rPr>
              <a:t> pre </a:t>
            </a:r>
            <a:r>
              <a:rPr lang="en-US" dirty="0">
                <a:solidFill>
                  <a:schemeClr val="tx1"/>
                </a:solidFill>
              </a:rPr>
              <a:t>platform</a:t>
            </a:r>
            <a:r>
              <a:rPr lang="sk-SK" dirty="0">
                <a:solidFill>
                  <a:schemeClr val="tx1"/>
                </a:solidFill>
              </a:rPr>
              <a:t>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ako</a:t>
            </a:r>
            <a:r>
              <a:rPr lang="en-US" dirty="0">
                <a:solidFill>
                  <a:schemeClr val="tx1"/>
                </a:solidFill>
              </a:rPr>
              <a:t> Xbox, PlayStation, Nintendo, VR </a:t>
            </a:r>
            <a:r>
              <a:rPr lang="en-US" dirty="0" err="1">
                <a:solidFill>
                  <a:schemeClr val="tx1"/>
                </a:solidFill>
              </a:rPr>
              <a:t>zariadeniach</a:t>
            </a:r>
            <a:r>
              <a:rPr lang="en-US" dirty="0">
                <a:solidFill>
                  <a:schemeClr val="tx1"/>
                </a:solidFill>
              </a:rPr>
              <a:t> a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mobilných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zariadeniach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Education Edition </a:t>
            </a:r>
            <a:r>
              <a:rPr lang="en-US" dirty="0">
                <a:solidFill>
                  <a:schemeClr val="tx1"/>
                </a:solidFill>
              </a:rPr>
              <a:t>– </a:t>
            </a:r>
            <a:r>
              <a:rPr lang="sk-SK" dirty="0">
                <a:solidFill>
                  <a:schemeClr val="tx1"/>
                </a:solidFill>
              </a:rPr>
              <a:t>Používa sa na výučbu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Pi Edition </a:t>
            </a:r>
            <a:r>
              <a:rPr lang="en-US" dirty="0">
                <a:solidFill>
                  <a:schemeClr val="tx1"/>
                </a:solidFill>
              </a:rPr>
              <a:t>–</a:t>
            </a:r>
            <a:r>
              <a:rPr lang="sk-SK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pre Raspberry Pi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Minecraft China </a:t>
            </a:r>
            <a:r>
              <a:rPr lang="en-US" dirty="0">
                <a:solidFill>
                  <a:schemeClr val="tx1"/>
                </a:solidFill>
              </a:rPr>
              <a:t>– </a:t>
            </a:r>
            <a:r>
              <a:rPr lang="en-US" dirty="0" err="1">
                <a:solidFill>
                  <a:schemeClr val="tx1"/>
                </a:solidFill>
              </a:rPr>
              <a:t>Lokalizovaná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edícia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Čínu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8690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inecraft Chemistry | Minecraft Education Edition">
            <a:extLst>
              <a:ext uri="{FF2B5EF4-FFF2-40B4-BE49-F238E27FC236}">
                <a16:creationId xmlns:a16="http://schemas.microsoft.com/office/drawing/2014/main" id="{76BA22BD-1986-81F1-A1FF-3E2A2E8F64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903281-0DDE-A452-8A78-9D4F21A6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14300"/>
            <a:ext cx="9905998" cy="9525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sk-SK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rPr>
              <a:t>Stiahnutie</a:t>
            </a:r>
            <a:endParaRPr lang="en-US" dirty="0">
              <a:solidFill>
                <a:schemeClr val="tx1"/>
              </a:solidFill>
              <a:effectLst>
                <a:glow rad="38100">
                  <a:schemeClr val="bg1">
                    <a:lumMod val="65000"/>
                    <a:lumOff val="35000"/>
                    <a:alpha val="50000"/>
                  </a:schemeClr>
                </a:glow>
                <a:outerShdw blurRad="28575" dist="31750" dir="132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sp>
        <p:nvSpPr>
          <p:cNvPr id="2054" name="Content Placeholder 2053">
            <a:extLst>
              <a:ext uri="{FF2B5EF4-FFF2-40B4-BE49-F238E27FC236}">
                <a16:creationId xmlns:a16="http://schemas.microsoft.com/office/drawing/2014/main" id="{4D71D689-36F4-62B4-522F-7F28FD79E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502229"/>
            <a:ext cx="9905998" cy="4288971"/>
          </a:xfrm>
        </p:spPr>
        <p:txBody>
          <a:bodyPr>
            <a:normAutofit/>
          </a:bodyPr>
          <a:lstStyle/>
          <a:p>
            <a:r>
              <a:rPr lang="sk-SK" dirty="0" err="1">
                <a:solidFill>
                  <a:schemeClr val="tx1"/>
                </a:solidFill>
              </a:rPr>
              <a:t>Link</a:t>
            </a:r>
            <a:r>
              <a:rPr lang="sk-SK" dirty="0">
                <a:solidFill>
                  <a:schemeClr val="tx1"/>
                </a:solidFill>
              </a:rPr>
              <a:t>: </a:t>
            </a:r>
            <a:r>
              <a:rPr lang="sk-SK" dirty="0">
                <a:solidFill>
                  <a:schemeClr val="tx1"/>
                </a:solidFill>
                <a:hlinkClick r:id="rId3"/>
              </a:rPr>
              <a:t>https://education.minecraft.net/en-us/get-started/download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sk-SK" dirty="0">
                <a:solidFill>
                  <a:schemeClr val="tx1"/>
                </a:solidFill>
              </a:rPr>
              <a:t>Prihlasovanie sa cez školský účet (Office 365)</a:t>
            </a:r>
          </a:p>
          <a:p>
            <a:r>
              <a:rPr lang="sk-SK" dirty="0">
                <a:solidFill>
                  <a:schemeClr val="tx1"/>
                </a:solidFill>
              </a:rPr>
              <a:t>Platformy: Windows, Mac, </a:t>
            </a:r>
            <a:r>
              <a:rPr lang="sk-SK" dirty="0" err="1">
                <a:solidFill>
                  <a:schemeClr val="tx1"/>
                </a:solidFill>
              </a:rPr>
              <a:t>Chromebook</a:t>
            </a:r>
            <a:r>
              <a:rPr lang="sk-SK" dirty="0">
                <a:solidFill>
                  <a:schemeClr val="tx1"/>
                </a:solidFill>
              </a:rPr>
              <a:t>, iPad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262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inecraft Chemistry | Minecraft Education Edition">
            <a:extLst>
              <a:ext uri="{FF2B5EF4-FFF2-40B4-BE49-F238E27FC236}">
                <a16:creationId xmlns:a16="http://schemas.microsoft.com/office/drawing/2014/main" id="{76BA22BD-1986-81F1-A1FF-3E2A2E8F64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903281-0DDE-A452-8A78-9D4F21A6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14300"/>
            <a:ext cx="9905998" cy="9525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sk-SK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rPr>
              <a:t>Svet</a:t>
            </a:r>
            <a:endParaRPr lang="en-US" dirty="0">
              <a:solidFill>
                <a:schemeClr val="tx1"/>
              </a:solidFill>
              <a:effectLst>
                <a:glow rad="38100">
                  <a:schemeClr val="bg1">
                    <a:lumMod val="65000"/>
                    <a:lumOff val="35000"/>
                    <a:alpha val="50000"/>
                  </a:schemeClr>
                </a:glow>
                <a:outerShdw blurRad="28575" dist="31750" dir="132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sp>
        <p:nvSpPr>
          <p:cNvPr id="2054" name="Content Placeholder 2053">
            <a:extLst>
              <a:ext uri="{FF2B5EF4-FFF2-40B4-BE49-F238E27FC236}">
                <a16:creationId xmlns:a16="http://schemas.microsoft.com/office/drawing/2014/main" id="{4D71D689-36F4-62B4-522F-7F28FD79E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502229"/>
            <a:ext cx="9905998" cy="4288971"/>
          </a:xfrm>
        </p:spPr>
        <p:txBody>
          <a:bodyPr>
            <a:normAutofit/>
          </a:bodyPr>
          <a:lstStyle/>
          <a:p>
            <a:r>
              <a:rPr lang="sk-SK" dirty="0">
                <a:solidFill>
                  <a:schemeClr val="tx1"/>
                </a:solidFill>
              </a:rPr>
              <a:t>Svet podporuje najviac 30 hráčov</a:t>
            </a:r>
          </a:p>
          <a:p>
            <a:r>
              <a:rPr lang="sk-SK" dirty="0">
                <a:solidFill>
                  <a:schemeClr val="tx1"/>
                </a:solidFill>
              </a:rPr>
              <a:t>Hráči musia byť v rámci toho istého Office 365</a:t>
            </a:r>
          </a:p>
          <a:p>
            <a:r>
              <a:rPr lang="sk-SK" dirty="0">
                <a:solidFill>
                  <a:schemeClr val="tx1"/>
                </a:solidFill>
              </a:rPr>
              <a:t>Možnosť založenia nového sveta alebo načítania už existujúceho sveta</a:t>
            </a:r>
          </a:p>
          <a:p>
            <a:r>
              <a:rPr lang="sk-SK" dirty="0">
                <a:solidFill>
                  <a:schemeClr val="tx1"/>
                </a:solidFill>
              </a:rPr>
              <a:t>Pripájanie sa pomocou Vstupného kódu (</a:t>
            </a:r>
            <a:r>
              <a:rPr lang="sk-SK" dirty="0" err="1">
                <a:solidFill>
                  <a:schemeClr val="tx1"/>
                </a:solidFill>
              </a:rPr>
              <a:t>Join</a:t>
            </a:r>
            <a:r>
              <a:rPr lang="sk-SK" dirty="0">
                <a:solidFill>
                  <a:schemeClr val="tx1"/>
                </a:solidFill>
              </a:rPr>
              <a:t> </a:t>
            </a:r>
            <a:r>
              <a:rPr lang="sk-SK" dirty="0" err="1">
                <a:solidFill>
                  <a:schemeClr val="tx1"/>
                </a:solidFill>
              </a:rPr>
              <a:t>Code</a:t>
            </a:r>
            <a:r>
              <a:rPr lang="sk-SK" dirty="0">
                <a:solidFill>
                  <a:schemeClr val="tx1"/>
                </a:solidFill>
              </a:rPr>
              <a:t>)</a:t>
            </a:r>
          </a:p>
          <a:p>
            <a:r>
              <a:rPr lang="sk-SK" dirty="0">
                <a:solidFill>
                  <a:schemeClr val="tx1"/>
                </a:solidFill>
              </a:rPr>
              <a:t>Pripravené svety: </a:t>
            </a:r>
            <a:r>
              <a:rPr lang="sk-SK" dirty="0">
                <a:solidFill>
                  <a:schemeClr val="tx1"/>
                </a:solidFill>
                <a:hlinkClick r:id="rId3"/>
              </a:rPr>
              <a:t>https://education.minecraft.net/en-us/resources/explore-lessons</a:t>
            </a:r>
            <a:endParaRPr lang="sk-SK" dirty="0">
              <a:solidFill>
                <a:schemeClr val="tx1"/>
              </a:solidFill>
            </a:endParaRPr>
          </a:p>
          <a:p>
            <a:endParaRPr lang="sk-SK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387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inecraft Chemistry | Minecraft Education Edition">
            <a:extLst>
              <a:ext uri="{FF2B5EF4-FFF2-40B4-BE49-F238E27FC236}">
                <a16:creationId xmlns:a16="http://schemas.microsoft.com/office/drawing/2014/main" id="{76BA22BD-1986-81F1-A1FF-3E2A2E8F64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903281-0DDE-A452-8A78-9D4F21A6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14300"/>
            <a:ext cx="9905998" cy="9525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sk-SK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rPr>
              <a:t>Prostredie/Programovanie</a:t>
            </a:r>
            <a:endParaRPr lang="en-US" dirty="0">
              <a:solidFill>
                <a:schemeClr val="tx1"/>
              </a:solidFill>
              <a:effectLst>
                <a:glow rad="38100">
                  <a:schemeClr val="bg1">
                    <a:lumMod val="65000"/>
                    <a:lumOff val="35000"/>
                    <a:alpha val="50000"/>
                  </a:schemeClr>
                </a:glow>
                <a:outerShdw blurRad="28575" dist="31750" dir="132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sp>
        <p:nvSpPr>
          <p:cNvPr id="2054" name="Content Placeholder 2053">
            <a:extLst>
              <a:ext uri="{FF2B5EF4-FFF2-40B4-BE49-F238E27FC236}">
                <a16:creationId xmlns:a16="http://schemas.microsoft.com/office/drawing/2014/main" id="{4D71D689-36F4-62B4-522F-7F28FD79E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502229"/>
            <a:ext cx="9905998" cy="4288971"/>
          </a:xfrm>
        </p:spPr>
        <p:txBody>
          <a:bodyPr>
            <a:normAutofit/>
          </a:bodyPr>
          <a:lstStyle/>
          <a:p>
            <a:r>
              <a:rPr lang="sk-SK" dirty="0">
                <a:solidFill>
                  <a:schemeClr val="tx1"/>
                </a:solidFill>
              </a:rPr>
              <a:t>Programovanie možné cez </a:t>
            </a:r>
            <a:r>
              <a:rPr lang="sk-SK" b="1" dirty="0" err="1">
                <a:solidFill>
                  <a:schemeClr val="tx1"/>
                </a:solidFill>
              </a:rPr>
              <a:t>Code</a:t>
            </a:r>
            <a:r>
              <a:rPr lang="sk-SK" b="1" dirty="0">
                <a:solidFill>
                  <a:schemeClr val="tx1"/>
                </a:solidFill>
              </a:rPr>
              <a:t> </a:t>
            </a:r>
            <a:r>
              <a:rPr lang="sk-SK" b="1" dirty="0" err="1">
                <a:solidFill>
                  <a:schemeClr val="tx1"/>
                </a:solidFill>
              </a:rPr>
              <a:t>Builder</a:t>
            </a:r>
            <a:r>
              <a:rPr lang="sk-SK" b="1" dirty="0">
                <a:solidFill>
                  <a:schemeClr val="tx1"/>
                </a:solidFill>
              </a:rPr>
              <a:t> </a:t>
            </a:r>
            <a:r>
              <a:rPr lang="sk-SK" dirty="0">
                <a:solidFill>
                  <a:schemeClr val="tx1"/>
                </a:solidFill>
              </a:rPr>
              <a:t>(stlačenie klávesy C)</a:t>
            </a:r>
          </a:p>
          <a:p>
            <a:r>
              <a:rPr lang="sk-SK" dirty="0">
                <a:solidFill>
                  <a:schemeClr val="tx1"/>
                </a:solidFill>
              </a:rPr>
              <a:t>Tutoriály a návody priamo od Microsoftu</a:t>
            </a:r>
          </a:p>
          <a:p>
            <a:r>
              <a:rPr lang="sk-SK" dirty="0">
                <a:solidFill>
                  <a:schemeClr val="tx1"/>
                </a:solidFill>
              </a:rPr>
              <a:t>Možnosť vytvorenia vlastného projektu (programu) – prostredie </a:t>
            </a:r>
            <a:r>
              <a:rPr lang="sk-SK" b="1" dirty="0" err="1">
                <a:solidFill>
                  <a:schemeClr val="tx1"/>
                </a:solidFill>
              </a:rPr>
              <a:t>MakeCode</a:t>
            </a:r>
            <a:endParaRPr lang="sk-SK" b="1" dirty="0">
              <a:solidFill>
                <a:schemeClr val="tx1"/>
              </a:solidFill>
            </a:endParaRPr>
          </a:p>
          <a:p>
            <a:r>
              <a:rPr lang="sk-SK" dirty="0">
                <a:solidFill>
                  <a:schemeClr val="tx1"/>
                </a:solidFill>
              </a:rPr>
              <a:t>Program tvoríme pomocou blokov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563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ow to download Minecraft Education Edition latest version in March 2022 -  KQ Education Group">
            <a:extLst>
              <a:ext uri="{FF2B5EF4-FFF2-40B4-BE49-F238E27FC236}">
                <a16:creationId xmlns:a16="http://schemas.microsoft.com/office/drawing/2014/main" id="{333F7BD7-E404-D685-99F9-E4FC4D3C0B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6" b="3254"/>
          <a:stretch/>
        </p:blipFill>
        <p:spPr bwMode="auto">
          <a:xfrm>
            <a:off x="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5786E3-9D5A-8682-6768-C130BC969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dirty="0">
                <a:solidFill>
                  <a:schemeClr val="tx1"/>
                </a:solidFill>
              </a:rPr>
              <a:t>Zdroje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D805E0-5CA6-CAA3-8A5B-1BA83DCF32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sk-SK" dirty="0">
                <a:solidFill>
                  <a:schemeClr val="tx1"/>
                </a:solidFill>
                <a:hlinkClick r:id="rId4"/>
              </a:rPr>
              <a:t>https://lms.umb.sk/mod/book/view.php?id=194011&amp;chapterid=6338</a:t>
            </a:r>
            <a:endParaRPr lang="sk-SK" dirty="0">
              <a:solidFill>
                <a:schemeClr val="tx1"/>
              </a:solidFill>
            </a:endParaRPr>
          </a:p>
          <a:p>
            <a:pPr>
              <a:buFont typeface="Arial"/>
              <a:buChar char="•"/>
            </a:pPr>
            <a:r>
              <a:rPr lang="sk-SK" dirty="0">
                <a:solidFill>
                  <a:schemeClr val="tx1"/>
                </a:solidFill>
              </a:rPr>
              <a:t>Dobrota -  Bakalárska práca</a:t>
            </a:r>
          </a:p>
          <a:p>
            <a:pPr>
              <a:buFont typeface="Arial"/>
              <a:buChar char="•"/>
            </a:pPr>
            <a:r>
              <a:rPr lang="sk-SK" dirty="0">
                <a:solidFill>
                  <a:schemeClr val="tx1"/>
                </a:solidFill>
              </a:rPr>
              <a:t>Obrázky: </a:t>
            </a:r>
            <a:r>
              <a:rPr lang="sk-SK" dirty="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hlinkClick r:id="rId5"/>
              </a:rPr>
              <a:t>https://kqeducationgroup.com/wp-content/uploads/2022/03/a7a72-16358087962827-1920-780x470.jpg</a:t>
            </a:r>
            <a:endParaRPr lang="sk-SK" dirty="0">
              <a:gradFill flip="none" rotWithShape="1">
                <a:gsLst>
                  <a:gs pos="0">
                    <a:schemeClr val="tx1"/>
                  </a:gs>
                  <a:gs pos="100000">
                    <a:schemeClr val="tx1">
                      <a:lumMod val="75000"/>
                    </a:schemeClr>
                  </a:gs>
                </a:gsLst>
                <a:lin ang="5580000" scaled="0"/>
                <a:tileRect/>
              </a:gradFill>
            </a:endParaRPr>
          </a:p>
          <a:p>
            <a:r>
              <a:rPr lang="sk-SK" dirty="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hlinkClick r:id="rId6"/>
              </a:rPr>
              <a:t>https://blog.vzdelavameprebuducnost.sk/wp-content/uploads/2017/08/Minecraftedu1-780x439.jpeg</a:t>
            </a:r>
            <a:endParaRPr lang="sk-SK" dirty="0">
              <a:gradFill flip="none" rotWithShape="1">
                <a:gsLst>
                  <a:gs pos="0">
                    <a:schemeClr val="tx1"/>
                  </a:gs>
                  <a:gs pos="100000">
                    <a:schemeClr val="tx1">
                      <a:lumMod val="75000"/>
                    </a:schemeClr>
                  </a:gs>
                </a:gsLst>
                <a:lin ang="5580000" scaled="0"/>
                <a:tileRect/>
              </a:gradFill>
            </a:endParaRPr>
          </a:p>
          <a:p>
            <a:r>
              <a:rPr lang="sk-SK" dirty="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hlinkClick r:id="rId7"/>
              </a:rPr>
              <a:t>https://education.minecraft.net/en-us/resources/science-subject-kit/chemistry</a:t>
            </a:r>
            <a:endParaRPr lang="sk-SK" dirty="0">
              <a:gradFill flip="none" rotWithShape="1">
                <a:gsLst>
                  <a:gs pos="0">
                    <a:schemeClr val="tx1"/>
                  </a:gs>
                  <a:gs pos="100000">
                    <a:schemeClr val="tx1">
                      <a:lumMod val="75000"/>
                    </a:schemeClr>
                  </a:gs>
                </a:gsLst>
                <a:lin ang="5580000" scaled="0"/>
                <a:tileRect/>
              </a:gradFill>
            </a:endParaRPr>
          </a:p>
          <a:p>
            <a:endParaRPr lang="sk-SK" dirty="0">
              <a:gradFill flip="none" rotWithShape="1">
                <a:gsLst>
                  <a:gs pos="0">
                    <a:schemeClr val="tx1"/>
                  </a:gs>
                  <a:gs pos="100000">
                    <a:schemeClr val="tx1">
                      <a:lumMod val="75000"/>
                    </a:schemeClr>
                  </a:gs>
                </a:gsLst>
                <a:lin ang="5580000" scaled="0"/>
                <a:tileRect/>
              </a:gradFill>
            </a:endParaRPr>
          </a:p>
          <a:p>
            <a:pPr>
              <a:buFont typeface="Arial"/>
              <a:buChar char="•"/>
            </a:pPr>
            <a:endParaRPr lang="en-US" dirty="0">
              <a:gradFill flip="none" rotWithShape="1">
                <a:gsLst>
                  <a:gs pos="0">
                    <a:schemeClr val="tx1"/>
                  </a:gs>
                  <a:gs pos="100000">
                    <a:schemeClr val="tx1">
                      <a:lumMod val="75000"/>
                    </a:schemeClr>
                  </a:gs>
                </a:gsLst>
                <a:lin ang="5580000" scaled="0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234968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63</TotalTime>
  <Words>288</Words>
  <Application>Microsoft Office PowerPoint</Application>
  <PresentationFormat>Widescreen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Mesh</vt:lpstr>
      <vt:lpstr>PowerPoint Presentation</vt:lpstr>
      <vt:lpstr>O minecrafte</vt:lpstr>
      <vt:lpstr>Využitie </vt:lpstr>
      <vt:lpstr>Edície Minecraftu</vt:lpstr>
      <vt:lpstr>Stiahnutie</vt:lpstr>
      <vt:lpstr>Svet</vt:lpstr>
      <vt:lpstr>Prostredie/Programovanie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Chudikova Michaela, nInAj_m</dc:creator>
  <cp:lastModifiedBy>Chudikova Michaela, nInAj_m</cp:lastModifiedBy>
  <cp:revision>1</cp:revision>
  <dcterms:created xsi:type="dcterms:W3CDTF">2022-05-26T11:27:24Z</dcterms:created>
  <dcterms:modified xsi:type="dcterms:W3CDTF">2022-05-26T12:30:51Z</dcterms:modified>
</cp:coreProperties>
</file>