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473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485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3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02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775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292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171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84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49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68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25FB-CA1A-4F7D-A164-F90CE386DF48}" type="datetimeFigureOut">
              <a:rPr lang="sk-SK" smtClean="0"/>
              <a:t>16. 11. 2015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3C85-24C2-44B4-A5B0-131BCA8A81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20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Globálna rovnováha (jej obnovenie a otázka etiky)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Vybrané problémy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424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kríza a etika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Narušenie globálnej rovnováhy</a:t>
            </a:r>
          </a:p>
          <a:p>
            <a:r>
              <a:rPr lang="sk-SK" dirty="0" smtClean="0"/>
              <a:t>Nástroje na obnovenie hospodárskej rovnováhy (stratégia rozpočtovej zodpovednosti, kontrolné mechanizmy vo finančnom sektore, zavedenie kontrolných mechanizmov v hodnotení podnikateľských subjektov a ratingových agentúr....)</a:t>
            </a:r>
          </a:p>
          <a:p>
            <a:r>
              <a:rPr lang="sk-SK" dirty="0" smtClean="0"/>
              <a:t>Pre obnovu hospodárskej </a:t>
            </a:r>
            <a:r>
              <a:rPr lang="sk-SK" smtClean="0"/>
              <a:t>rovnováhy nutná </a:t>
            </a:r>
            <a:r>
              <a:rPr lang="sk-SK" dirty="0" smtClean="0"/>
              <a:t>aj etická obnova .....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44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kríza a etika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Korupcia a jej (ne)riešenie</a:t>
            </a:r>
          </a:p>
          <a:p>
            <a:r>
              <a:rPr lang="sk-SK" dirty="0" smtClean="0"/>
              <a:t>Absencia etiky vo vzťahu štát – podnikatelia – občania</a:t>
            </a:r>
          </a:p>
          <a:p>
            <a:r>
              <a:rPr lang="sk-SK" dirty="0" smtClean="0"/>
              <a:t>Tlak na ďalšie obmedzovanie úlohy štátu, doprivatizovanie činností a služieb štátu, tlak na dereguláciu, liberalizáciu a individualizáciu (spoluúčasť občanov na financovaní napríklad zdravotnej starostlivosti...)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43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kríza a etika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Ľudská, ale i inštitucionálna nezodpovednosť</a:t>
            </a:r>
          </a:p>
          <a:p>
            <a:endParaRPr lang="sk-SK" dirty="0" smtClean="0"/>
          </a:p>
          <a:p>
            <a:r>
              <a:rPr lang="sk-SK" dirty="0" smtClean="0"/>
              <a:t>Presun zdaňovacích miest do daňových rajov</a:t>
            </a:r>
          </a:p>
          <a:p>
            <a:endParaRPr lang="sk-SK" dirty="0" smtClean="0"/>
          </a:p>
          <a:p>
            <a:r>
              <a:rPr lang="sk-SK" dirty="0" smtClean="0"/>
              <a:t>Predražovanie objednávok vo verejnom obstarávaní</a:t>
            </a:r>
          </a:p>
          <a:p>
            <a:endParaRPr lang="sk-SK" dirty="0" smtClean="0"/>
          </a:p>
          <a:p>
            <a:r>
              <a:rPr lang="sk-SK" dirty="0" smtClean="0"/>
              <a:t>Zamestnávanie ilegálnych imigrantov a pod.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68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Súčasná kríza, teória a etika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(sú) to len rozmery právne a legislatívne? </a:t>
            </a:r>
          </a:p>
          <a:p>
            <a:endParaRPr lang="sk-SK" dirty="0" smtClean="0"/>
          </a:p>
          <a:p>
            <a:r>
              <a:rPr lang="sk-SK" dirty="0" smtClean="0"/>
              <a:t>Súvisia/nesúvisia s ekonomikou?</a:t>
            </a:r>
          </a:p>
          <a:p>
            <a:endParaRPr lang="sk-SK" dirty="0" smtClean="0"/>
          </a:p>
          <a:p>
            <a:r>
              <a:rPr lang="sk-SK" dirty="0" smtClean="0"/>
              <a:t>Kto „platí“ náklady neetického, nezodpovedného správania a rozhodovania?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29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zamyslenie .....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„Zúženie ekonómie iba na otázku ekonomických termínov bez ich etického rozmeru vedie k obrovskému nárastu morálneho hazardu, čoho dôkazom je aj súčasná kríza“</a:t>
            </a:r>
          </a:p>
          <a:p>
            <a:r>
              <a:rPr lang="sk-SK" dirty="0" smtClean="0"/>
              <a:t>„Avšak bez etického rozmeru ekonómie si neuvedomíme nevyhnutnosť nového vymedzenia ekonómie“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14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zamyslenie .....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„Takéto definovanie ...integruje v sebe ekonómiu ako nástroj spoločenského rozvoja, etiku ako základný imperatív a blahobyt ako vrcholný cieľ rozvoja spoločnosti“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err="1" smtClean="0"/>
              <a:t>Staněk</a:t>
            </a:r>
            <a:r>
              <a:rPr lang="sk-SK" dirty="0" smtClean="0"/>
              <a:t>, P. – </a:t>
            </a:r>
            <a:r>
              <a:rPr lang="sk-SK" dirty="0" err="1" smtClean="0"/>
              <a:t>Ivanová</a:t>
            </a:r>
            <a:r>
              <a:rPr lang="sk-SK" dirty="0" smtClean="0"/>
              <a:t>, P.</a:t>
            </a:r>
          </a:p>
          <a:p>
            <a:pPr marL="0" indent="0">
              <a:buNone/>
            </a:pPr>
            <a:r>
              <a:rPr lang="sk-SK" dirty="0" smtClean="0"/>
              <a:t>Globálna kríza a obnovenie globálnej rovnováhy</a:t>
            </a:r>
          </a:p>
          <a:p>
            <a:pPr marL="0" indent="0">
              <a:buNone/>
            </a:pPr>
            <a:r>
              <a:rPr lang="sk-SK" dirty="0" smtClean="0"/>
              <a:t>2011, s. 57 - 58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31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253</Words>
  <Application>Microsoft Office PowerPoint</Application>
  <PresentationFormat>Prezentácia na obrazovke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Globálna rovnováha (jej obnovenie a otázka etiky)</vt:lpstr>
      <vt:lpstr>Súčasná kríza a etika</vt:lpstr>
      <vt:lpstr>Súčasná kríza a etika</vt:lpstr>
      <vt:lpstr>Súčasná kríza a etika</vt:lpstr>
      <vt:lpstr>Súčasná kríza, teória a etika</vt:lpstr>
      <vt:lpstr>Na zamyslenie .....</vt:lpstr>
      <vt:lpstr>Na zamyslenie .....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Globálna rovnováha (jej obnovenie a otázka etiky)</dc:title>
  <dc:creator>Admin</dc:creator>
  <cp:lastModifiedBy>Admin</cp:lastModifiedBy>
  <cp:revision>6</cp:revision>
  <dcterms:created xsi:type="dcterms:W3CDTF">2014-11-27T21:07:49Z</dcterms:created>
  <dcterms:modified xsi:type="dcterms:W3CDTF">2015-11-16T19:32:36Z</dcterms:modified>
</cp:coreProperties>
</file>