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9" r:id="rId2"/>
    <p:sldMasterId id="2147483701" r:id="rId3"/>
  </p:sldMasterIdLst>
  <p:notesMasterIdLst>
    <p:notesMasterId r:id="rId15"/>
  </p:notesMasterIdLst>
  <p:sldIdLst>
    <p:sldId id="270" r:id="rId4"/>
    <p:sldId id="258" r:id="rId5"/>
    <p:sldId id="257" r:id="rId6"/>
    <p:sldId id="264" r:id="rId7"/>
    <p:sldId id="265" r:id="rId8"/>
    <p:sldId id="260" r:id="rId9"/>
    <p:sldId id="26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82577-78D7-46A6-9B67-45BC0755B71A}" type="datetimeFigureOut">
              <a:rPr lang="sk-SK" smtClean="0"/>
              <a:t>22.5.2015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CB3C-777A-4283-8029-AC3F071426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48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7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6F1EC2B-8188-4AC2-9F0D-8D09C51D505A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9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9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6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280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4693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39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8976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1426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59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7244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6749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38454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8378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3183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22.5.2015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7073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578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1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4375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67024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141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3528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45331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9714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5600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59746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61003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321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8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1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4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7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5/22/2015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05"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05"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9466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305">
              <a:defRPr/>
            </a:pPr>
            <a:fld id="{64E65EF4-FC22-4400-B3AE-1C4F039CC180}" type="datetimeFigureOut">
              <a:rPr lang="sk-SK" smtClean="0"/>
              <a:pPr defTabSz="914305">
                <a:defRPr/>
              </a:pPr>
              <a:t>22.5.2015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305"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132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p8Y2yjV4f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481" y="6198898"/>
            <a:ext cx="9143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05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0513" y="2521913"/>
            <a:ext cx="5257600" cy="205921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Robotické stavebnice vo 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vzdelávaní</a:t>
            </a:r>
            <a:endParaRPr lang="sk-SK" altLang="sk-SK" sz="3900" b="1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altLang="sk-SK" sz="3901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</a:t>
            </a: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Ing. Dana Horváthová, PhD.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632" y="405131"/>
            <a:ext cx="8228736" cy="143971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714" y="5056017"/>
            <a:ext cx="3138159" cy="10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6" y="4921094"/>
            <a:ext cx="1249232" cy="1155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362" y="4921094"/>
            <a:ext cx="1025417" cy="11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 na záver</a:t>
            </a:r>
            <a:endParaRPr lang="sk-SK" dirty="0"/>
          </a:p>
        </p:txBody>
      </p:sp>
      <p:pic>
        <p:nvPicPr>
          <p:cNvPr id="4" name="Mp8Y2yjV4f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2700" y="2362200"/>
            <a:ext cx="6540500" cy="3975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9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6039" y="-1309190"/>
            <a:ext cx="4390564" cy="27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sk-SK" altLang="sk-SK" sz="1633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6039" y="-1309190"/>
            <a:ext cx="4390564" cy="27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sk-SK" altLang="sk-SK" sz="1633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719" y="2497236"/>
            <a:ext cx="4390564" cy="2733388"/>
          </a:xfrm>
        </p:spPr>
      </p:pic>
    </p:spTree>
    <p:extLst>
      <p:ext uri="{BB962C8B-B14F-4D97-AF65-F5344CB8AC3E}">
        <p14:creationId xmlns:p14="http://schemas.microsoft.com/office/powerpoint/2010/main" val="11733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Robotické stavebnice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LEGO </a:t>
            </a:r>
            <a:r>
              <a:rPr lang="sk-SK" dirty="0" err="1" smtClean="0"/>
              <a:t>WeDo</a:t>
            </a:r>
            <a:endParaRPr lang="sk-SK" dirty="0" smtClean="0"/>
          </a:p>
          <a:p>
            <a:r>
              <a:rPr lang="sk-SK" dirty="0" err="1" smtClean="0"/>
              <a:t>BoeBot</a:t>
            </a:r>
            <a:endParaRPr lang="sk-SK" dirty="0" smtClean="0"/>
          </a:p>
          <a:p>
            <a:r>
              <a:rPr lang="sk-SK" dirty="0" smtClean="0"/>
              <a:t>LEGO </a:t>
            </a:r>
            <a:r>
              <a:rPr lang="sk-SK" dirty="0" err="1" smtClean="0"/>
              <a:t>Mindstorms</a:t>
            </a:r>
            <a:r>
              <a:rPr lang="sk-SK" dirty="0" smtClean="0"/>
              <a:t> NXT</a:t>
            </a:r>
            <a:endParaRPr lang="sk-SK" dirty="0"/>
          </a:p>
        </p:txBody>
      </p:sp>
      <p:pic>
        <p:nvPicPr>
          <p:cNvPr id="4" name="Obrázok 3" descr="C:\Users\Adam\AppData\Local\Microsoft\Windows\INetCache\Content.Word\lego we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8" y="2487612"/>
            <a:ext cx="1766888" cy="176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C:\Users\Adam\AppData\Local\Microsoft\Windows\INetCache\Content.Word\boebo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8" y="4140200"/>
            <a:ext cx="17653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egon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4" y="3713163"/>
            <a:ext cx="4567237" cy="30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Robotické stavebnice vo vzdelávaní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2400" dirty="0" smtClean="0"/>
              <a:t>Pomáhajú rozvíjať:</a:t>
            </a:r>
          </a:p>
          <a:p>
            <a:endParaRPr lang="sk-SK" dirty="0" smtClean="0"/>
          </a:p>
          <a:p>
            <a:r>
              <a:rPr lang="sk-SK" dirty="0"/>
              <a:t>medzi-predmetové </a:t>
            </a:r>
            <a:r>
              <a:rPr lang="sk-SK" dirty="0" smtClean="0"/>
              <a:t>vzťahy</a:t>
            </a:r>
          </a:p>
          <a:p>
            <a:endParaRPr lang="sk-SK" dirty="0" smtClean="0"/>
          </a:p>
          <a:p>
            <a:r>
              <a:rPr lang="sk-SK" dirty="0"/>
              <a:t>tímovú </a:t>
            </a:r>
            <a:r>
              <a:rPr lang="sk-SK" dirty="0" smtClean="0"/>
              <a:t>prácu</a:t>
            </a:r>
          </a:p>
          <a:p>
            <a:endParaRPr lang="sk-SK" dirty="0" smtClean="0"/>
          </a:p>
          <a:p>
            <a:r>
              <a:rPr lang="sk-SK" dirty="0" smtClean="0"/>
              <a:t>pri </a:t>
            </a:r>
            <a:r>
              <a:rPr lang="sk-SK" dirty="0"/>
              <a:t>testovaní robota </a:t>
            </a:r>
            <a:r>
              <a:rPr lang="sk-SK" dirty="0" smtClean="0"/>
              <a:t>musme </a:t>
            </a:r>
            <a:r>
              <a:rPr lang="sk-SK" dirty="0"/>
              <a:t>čeliť rôznym problémom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0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3426158" cy="1574808"/>
          </a:xfrm>
        </p:spPr>
        <p:txBody>
          <a:bodyPr/>
          <a:lstStyle/>
          <a:p>
            <a:r>
              <a:rPr lang="sk-SK" dirty="0"/>
              <a:t>LEGO </a:t>
            </a:r>
            <a:r>
              <a:rPr lang="sk-SK" dirty="0" err="1"/>
              <a:t>Mindstorms</a:t>
            </a:r>
            <a:r>
              <a:rPr lang="sk-SK" dirty="0"/>
              <a:t> NXT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sz="1800" dirty="0" smtClean="0"/>
              <a:t>Pasívne prvky</a:t>
            </a:r>
          </a:p>
          <a:p>
            <a:pPr marL="285750" indent="-285750">
              <a:buFontTx/>
              <a:buChar char="-"/>
            </a:pPr>
            <a:r>
              <a:rPr lang="sk-SK" sz="1800" dirty="0"/>
              <a:t>Aktívne prvky</a:t>
            </a: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Motory</a:t>
            </a: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Senzory: 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Dotykový, Zvukový, Svetelný, </a:t>
            </a:r>
            <a:r>
              <a:rPr lang="sk-SK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Ultrasonický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pic>
        <p:nvPicPr>
          <p:cNvPr id="6" name="Picture 2" descr="nxt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009062"/>
            <a:ext cx="4711700" cy="27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0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Programovanie robota NXT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66440" y="2489200"/>
            <a:ext cx="6778959" cy="353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Jednoduché programovanie priamo cez kocku NXT</a:t>
            </a:r>
          </a:p>
          <a:p>
            <a:pPr lvl="1"/>
            <a:r>
              <a:rPr lang="sk-SK" dirty="0" smtClean="0"/>
              <a:t>Rôzne obmedzenia</a:t>
            </a:r>
          </a:p>
          <a:p>
            <a:pPr lvl="1"/>
            <a:endParaRPr lang="sk-SK" dirty="0"/>
          </a:p>
          <a:p>
            <a:r>
              <a:rPr lang="sk-SK" dirty="0" smtClean="0"/>
              <a:t>Programovacie prostredie NXT-G od firmy LEGO</a:t>
            </a:r>
          </a:p>
          <a:p>
            <a:pPr lvl="1"/>
            <a:r>
              <a:rPr lang="sk-SK" dirty="0" smtClean="0"/>
              <a:t>Bez nutnosti znalosti programovacích jazykov</a:t>
            </a:r>
          </a:p>
          <a:p>
            <a:pPr lvl="1"/>
            <a:r>
              <a:rPr lang="sk-SK" dirty="0" smtClean="0"/>
              <a:t>Programovanie robota metódou „</a:t>
            </a:r>
            <a:r>
              <a:rPr lang="sk-SK" dirty="0" err="1" smtClean="0"/>
              <a:t>drag</a:t>
            </a:r>
            <a:r>
              <a:rPr lang="sk-SK" dirty="0" smtClean="0"/>
              <a:t> &amp; drop“</a:t>
            </a:r>
          </a:p>
          <a:p>
            <a:pPr lvl="1"/>
            <a:r>
              <a:rPr lang="sk-SK" dirty="0" smtClean="0"/>
              <a:t>Spájanie blokov </a:t>
            </a:r>
            <a:r>
              <a:rPr lang="sk-SK" dirty="0"/>
              <a:t>do funkčného </a:t>
            </a:r>
            <a:r>
              <a:rPr lang="sk-SK" dirty="0" smtClean="0"/>
              <a:t>programu ako kocky lega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267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Prostredie NXT-G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622" y="2374900"/>
            <a:ext cx="574802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5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na robotov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dirty="0"/>
              <a:t>Choď ku stene a vráť sa</a:t>
            </a:r>
          </a:p>
          <a:p>
            <a:pPr lvl="0"/>
            <a:r>
              <a:rPr lang="sk-SK" dirty="0"/>
              <a:t>Dopredu - </a:t>
            </a:r>
            <a:r>
              <a:rPr lang="sk-SK" dirty="0" err="1"/>
              <a:t>tlesk</a:t>
            </a:r>
            <a:r>
              <a:rPr lang="sk-SK" dirty="0"/>
              <a:t> - dozadu – </a:t>
            </a:r>
            <a:r>
              <a:rPr lang="sk-SK" dirty="0" err="1"/>
              <a:t>tlesk</a:t>
            </a:r>
            <a:endParaRPr lang="sk-SK" dirty="0"/>
          </a:p>
          <a:p>
            <a:pPr lvl="0"/>
            <a:r>
              <a:rPr lang="sk-SK" dirty="0"/>
              <a:t>Nájdi svetlo</a:t>
            </a:r>
          </a:p>
          <a:p>
            <a:pPr lvl="0"/>
            <a:r>
              <a:rPr lang="sk-SK" dirty="0"/>
              <a:t>Sleduj čiaru a obchádzaj prekážku</a:t>
            </a:r>
          </a:p>
          <a:p>
            <a:pPr lvl="0"/>
            <a:r>
              <a:rPr lang="sk-SK" dirty="0"/>
              <a:t>Robot nespadni zo stola</a:t>
            </a:r>
          </a:p>
          <a:p>
            <a:pPr lvl="0"/>
            <a:r>
              <a:rPr lang="sk-SK" dirty="0"/>
              <a:t>Triedenie loptičiek podľa farby</a:t>
            </a:r>
          </a:p>
          <a:p>
            <a:pPr lvl="0"/>
            <a:r>
              <a:rPr lang="sk-SK" dirty="0"/>
              <a:t>Nasleduj človeka</a:t>
            </a:r>
          </a:p>
          <a:p>
            <a:pPr lvl="0"/>
            <a:r>
              <a:rPr lang="sk-SK" dirty="0"/>
              <a:t>Počítanie </a:t>
            </a:r>
            <a:r>
              <a:rPr lang="sk-SK" dirty="0" smtClean="0"/>
              <a:t>čiar</a:t>
            </a:r>
          </a:p>
          <a:p>
            <a:pPr lvl="0"/>
            <a:r>
              <a:rPr lang="sk-SK" dirty="0" smtClean="0"/>
              <a:t>Strážny pes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74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Choď ku stene a vráť sa</a:t>
            </a:r>
            <a:endParaRPr lang="sk-SK" dirty="0"/>
          </a:p>
        </p:txBody>
      </p:sp>
      <p:pic>
        <p:nvPicPr>
          <p:cNvPr id="4" name="Obrázok 3" descr="C:\Users\Adam\AppData\Local\Temp\Rar$DRa0.349\materialy\vrat_sa_spat\navratspa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4" y="3476624"/>
            <a:ext cx="725799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1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Dopredu - </a:t>
            </a:r>
            <a:r>
              <a:rPr lang="sk-SK" i="1" dirty="0" err="1"/>
              <a:t>tlesk</a:t>
            </a:r>
            <a:r>
              <a:rPr lang="sk-SK" i="1" dirty="0"/>
              <a:t> - dozadu - </a:t>
            </a:r>
            <a:r>
              <a:rPr lang="sk-SK" i="1" dirty="0" err="1"/>
              <a:t>tlesk</a:t>
            </a:r>
            <a:r>
              <a:rPr lang="sk-SK" dirty="0"/>
              <a:t> </a:t>
            </a:r>
          </a:p>
        </p:txBody>
      </p:sp>
      <p:pic>
        <p:nvPicPr>
          <p:cNvPr id="4" name="Obrázok 3" descr="C:\Users\Adam\AppData\Local\Temp\Rar$DRa0.748\materialy\tlesk\uloh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4" y="3286124"/>
            <a:ext cx="7343092" cy="192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8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249</TotalTime>
  <Words>117</Words>
  <Application>Microsoft Office PowerPoint</Application>
  <PresentationFormat>Prezentácia na obrazovke (4:3)</PresentationFormat>
  <Paragraphs>47</Paragraphs>
  <Slides>11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Ión − zasadacia miestnosť</vt:lpstr>
      <vt:lpstr>2_Motív Office</vt:lpstr>
      <vt:lpstr>1_Motív Office</vt:lpstr>
      <vt:lpstr>Rozvoj inovatívnych foriem vzdelávania na Univerzite Mateja Bela v Banskej Bystrici ITMS 26110230077</vt:lpstr>
      <vt:lpstr>Robotické stavebnice</vt:lpstr>
      <vt:lpstr>Robotické stavebnice vo vzdelávaní</vt:lpstr>
      <vt:lpstr>LEGO Mindstorms NXT</vt:lpstr>
      <vt:lpstr>Programovanie robota NXT</vt:lpstr>
      <vt:lpstr>Prostredie NXT-G</vt:lpstr>
      <vt:lpstr>Námety na robotov</vt:lpstr>
      <vt:lpstr>Choď ku stene a vráť sa</vt:lpstr>
      <vt:lpstr>Dopredu - tlesk - dozadu - tlesk </vt:lpstr>
      <vt:lpstr>Video na záver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Mindstorms vo vzdelávaní</dc:title>
  <dc:creator>Adam</dc:creator>
  <cp:lastModifiedBy>Horvathova Dana</cp:lastModifiedBy>
  <cp:revision>15</cp:revision>
  <dcterms:created xsi:type="dcterms:W3CDTF">2014-11-12T11:12:55Z</dcterms:created>
  <dcterms:modified xsi:type="dcterms:W3CDTF">2015-05-22T16:27:50Z</dcterms:modified>
</cp:coreProperties>
</file>