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16"/>
  </p:notesMasterIdLst>
  <p:sldIdLst>
    <p:sldId id="27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57" r:id="rId12"/>
    <p:sldId id="276" r:id="rId13"/>
    <p:sldId id="275" r:id="rId14"/>
    <p:sldId id="278" r:id="rId1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8" autoAdjust="0"/>
    <p:restoredTop sz="94660"/>
  </p:normalViewPr>
  <p:slideViewPr>
    <p:cSldViewPr>
      <p:cViewPr varScale="1">
        <p:scale>
          <a:sx n="99" d="100"/>
          <a:sy n="99" d="100"/>
        </p:scale>
        <p:origin x="24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BFB4B-9C12-407D-99C1-768C19984FE7}" type="datetimeFigureOut">
              <a:rPr lang="sk-SK" smtClean="0"/>
              <a:t>24.4.2015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800CF-7D17-4CD0-AC8E-F4613C1702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5598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312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21975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8129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80454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67977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63716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40248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16801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4939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54487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23155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08297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40049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251783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510179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87673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89880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197626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8877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583609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38540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230924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20324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27959-C7D7-4D0F-BE3B-51F6A209E456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94A22-5E53-4971-903D-80998F577D4E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4E65EF4-FC22-4400-B3AE-1C4F039CC18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1854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3141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68313" y="2133600"/>
            <a:ext cx="8218487" cy="25908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9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CLOUD </a:t>
            </a: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COMPUTING</a:t>
            </a:r>
            <a:r>
              <a:rPr lang="sk-SK" alt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vo vzdelávaní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3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40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rek\Desktop\presentation\User-Manu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260648"/>
            <a:ext cx="8447848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ek\Desktop\presentation\course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222500"/>
            <a:ext cx="5572132" cy="36351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75" name="Picture 3" descr="C:\Users\marek\Desktop\presentation\1340197683.2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071810"/>
            <a:ext cx="4871539" cy="35908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44651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>
                <a:cs typeface="Times New Roman" pitchFamily="18" charset="0"/>
              </a:rPr>
              <a:t>Čo je </a:t>
            </a:r>
            <a:r>
              <a:rPr lang="sk-SK" sz="3600" dirty="0" err="1">
                <a:cs typeface="Times New Roman" pitchFamily="18" charset="0"/>
              </a:rPr>
              <a:t>C</a:t>
            </a:r>
            <a:r>
              <a:rPr lang="sk-SK" sz="3600" dirty="0" err="1" smtClean="0">
                <a:cs typeface="Times New Roman" pitchFamily="18" charset="0"/>
              </a:rPr>
              <a:t>loud</a:t>
            </a:r>
            <a:r>
              <a:rPr lang="sk-SK" sz="3600" dirty="0" smtClean="0">
                <a:cs typeface="Times New Roman" pitchFamily="18" charset="0"/>
              </a:rPr>
              <a:t> </a:t>
            </a:r>
            <a:r>
              <a:rPr lang="sk-SK" sz="3600" dirty="0" err="1">
                <a:cs typeface="Times New Roman" pitchFamily="18" charset="0"/>
              </a:rPr>
              <a:t>C</a:t>
            </a:r>
            <a:r>
              <a:rPr lang="sk-SK" sz="3600" dirty="0" err="1" smtClean="0">
                <a:cs typeface="Times New Roman" pitchFamily="18" charset="0"/>
              </a:rPr>
              <a:t>omputing</a:t>
            </a:r>
            <a:r>
              <a:rPr lang="sk-SK" sz="3600" dirty="0" smtClean="0">
                <a:cs typeface="Times New Roman" pitchFamily="18" charset="0"/>
              </a:rPr>
              <a:t>?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>
                <a:latin typeface="+mj-lt"/>
                <a:cs typeface="Times New Roman" pitchFamily="18" charset="0"/>
              </a:rPr>
              <a:t>Označenie vývoja internetových technológií</a:t>
            </a:r>
          </a:p>
          <a:p>
            <a:r>
              <a:rPr lang="sk-SK" sz="2800" dirty="0">
                <a:latin typeface="+mj-lt"/>
                <a:cs typeface="Times New Roman" pitchFamily="18" charset="0"/>
              </a:rPr>
              <a:t>Softvér aj infraštruktúra</a:t>
            </a:r>
          </a:p>
          <a:p>
            <a:r>
              <a:rPr lang="sk-SK" sz="2800" dirty="0"/>
              <a:t>M</a:t>
            </a:r>
            <a:r>
              <a:rPr lang="sk-SK" sz="2800" dirty="0" smtClean="0"/>
              <a:t>odel </a:t>
            </a:r>
            <a:r>
              <a:rPr lang="sk-SK" sz="2800" dirty="0"/>
              <a:t>sieťového prístupu na požiadanie k spoločne využívaným prostriedkom výpočtovej </a:t>
            </a:r>
            <a:r>
              <a:rPr lang="sk-SK" sz="2800" dirty="0" smtClean="0"/>
              <a:t>techniky</a:t>
            </a:r>
          </a:p>
          <a:p>
            <a:r>
              <a:rPr lang="sk-SK" sz="2800" dirty="0">
                <a:latin typeface="+mj-lt"/>
                <a:cs typeface="Times New Roman" pitchFamily="18" charset="0"/>
              </a:rPr>
              <a:t>Miesto, kde môžeme </a:t>
            </a:r>
            <a:r>
              <a:rPr lang="sk-SK" sz="2800" dirty="0" smtClean="0"/>
              <a:t>pristupovať </a:t>
            </a:r>
            <a:r>
              <a:rPr lang="sk-SK" sz="2800" dirty="0"/>
              <a:t>napríklad pomocou webového prehliadača alebo klienta danej aplikácie </a:t>
            </a:r>
            <a:r>
              <a:rPr lang="sk-SK" sz="2800" dirty="0" smtClean="0"/>
              <a:t>kedykoľvek a </a:t>
            </a:r>
            <a:r>
              <a:rPr lang="sk-SK" sz="2800" dirty="0"/>
              <a:t>odkiaľkoľvek</a:t>
            </a:r>
            <a:endParaRPr lang="sk-SK" sz="2800" dirty="0" smtClean="0">
              <a:latin typeface="+mj-lt"/>
              <a:cs typeface="Times New Roman" pitchFamily="18" charset="0"/>
            </a:endParaRP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Neplatíme za softvér, ale len za jeho použitie</a:t>
            </a: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Od kancelárskych aplikácií až po operačné systémy</a:t>
            </a:r>
            <a:endParaRPr lang="sk-SK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>
                <a:cs typeface="Times New Roman" pitchFamily="18" charset="0"/>
              </a:rPr>
              <a:t>Vlastnosti </a:t>
            </a:r>
            <a:r>
              <a:rPr lang="sk-SK" sz="3600" dirty="0" err="1" smtClean="0">
                <a:cs typeface="Times New Roman" pitchFamily="18" charset="0"/>
              </a:rPr>
              <a:t>cloud</a:t>
            </a:r>
            <a:r>
              <a:rPr lang="sk-SK" sz="3600" dirty="0" smtClean="0">
                <a:cs typeface="Times New Roman" pitchFamily="18" charset="0"/>
              </a:rPr>
              <a:t> </a:t>
            </a:r>
            <a:r>
              <a:rPr lang="sk-SK" sz="3600" dirty="0" err="1" smtClean="0">
                <a:cs typeface="Times New Roman" pitchFamily="18" charset="0"/>
              </a:rPr>
              <a:t>computingu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err="1" smtClean="0">
                <a:latin typeface="+mj-lt"/>
                <a:cs typeface="Times New Roman" pitchFamily="18" charset="0"/>
              </a:rPr>
              <a:t>Škálovateľnosť</a:t>
            </a:r>
            <a:endParaRPr lang="sk-SK" sz="2800" dirty="0" smtClean="0">
              <a:latin typeface="+mj-lt"/>
              <a:cs typeface="Times New Roman" pitchFamily="18" charset="0"/>
            </a:endParaRPr>
          </a:p>
          <a:p>
            <a:r>
              <a:rPr lang="sk-SK" sz="2800" dirty="0" err="1" smtClean="0">
                <a:latin typeface="+mj-lt"/>
                <a:cs typeface="Times New Roman" pitchFamily="18" charset="0"/>
              </a:rPr>
              <a:t>Samoobslužnosť</a:t>
            </a:r>
            <a:endParaRPr lang="sk-SK" sz="2800" dirty="0" smtClean="0">
              <a:latin typeface="+mj-lt"/>
              <a:cs typeface="Times New Roman" pitchFamily="18" charset="0"/>
            </a:endParaRP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Aktuálnosť</a:t>
            </a: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Merateľnosť</a:t>
            </a: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Prístup cez internet</a:t>
            </a: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Viac nájmov</a:t>
            </a:r>
            <a:endParaRPr lang="sk-SK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>
                <a:cs typeface="Times New Roman" pitchFamily="18" charset="0"/>
              </a:rPr>
              <a:t>Modely použitia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>
                <a:latin typeface="+mj-lt"/>
                <a:cs typeface="Times New Roman" pitchFamily="18" charset="0"/>
              </a:rPr>
              <a:t>Model nasadenia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Verejný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Súkromný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Hybridný</a:t>
            </a: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Komunitný</a:t>
            </a:r>
            <a:endParaRPr lang="sk-SK" sz="2400" dirty="0" smtClean="0">
              <a:latin typeface="+mj-lt"/>
              <a:cs typeface="Times New Roman" pitchFamily="18" charset="0"/>
            </a:endParaRP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Distribučný model</a:t>
            </a: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SaaS</a:t>
            </a:r>
            <a:endParaRPr lang="sk-SK" sz="2400" dirty="0" smtClean="0">
              <a:latin typeface="+mj-lt"/>
              <a:cs typeface="Times New Roman" pitchFamily="18" charset="0"/>
            </a:endParaRP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PaaS</a:t>
            </a:r>
            <a:endParaRPr lang="sk-SK" sz="2400" dirty="0" smtClean="0">
              <a:latin typeface="+mj-lt"/>
              <a:cs typeface="Times New Roman" pitchFamily="18" charset="0"/>
            </a:endParaRP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IaaS</a:t>
            </a:r>
            <a:endParaRPr lang="sk-SK" sz="2400" dirty="0" smtClean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>
                <a:cs typeface="Times New Roman" pitchFamily="18" charset="0"/>
              </a:rPr>
              <a:t>Využitie vo vzdelávaní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>
                <a:latin typeface="+mj-lt"/>
                <a:cs typeface="Times New Roman" pitchFamily="18" charset="0"/>
              </a:rPr>
              <a:t>Administrácia vzdelávacej inštitúcie</a:t>
            </a: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Synchronizácia dokumentov</a:t>
            </a:r>
            <a:endParaRPr lang="sk-SK" sz="2400" dirty="0" smtClean="0">
              <a:latin typeface="+mj-lt"/>
              <a:cs typeface="Times New Roman" pitchFamily="18" charset="0"/>
            </a:endParaRP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Súčasné používanie</a:t>
            </a: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Minimalizácia zdrojov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>
                <a:cs typeface="Times New Roman" pitchFamily="18" charset="0"/>
              </a:rPr>
              <a:t>Administrácia vzdelávacej inštitúcie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err="1" smtClean="0">
                <a:latin typeface="+mj-lt"/>
                <a:cs typeface="Times New Roman" pitchFamily="18" charset="0"/>
              </a:rPr>
              <a:t>Google</a:t>
            </a:r>
            <a:r>
              <a:rPr lang="sk-SK" sz="2800" dirty="0" smtClean="0">
                <a:latin typeface="+mj-lt"/>
                <a:cs typeface="Times New Roman" pitchFamily="18" charset="0"/>
              </a:rPr>
              <a:t> </a:t>
            </a:r>
            <a:r>
              <a:rPr lang="sk-SK" sz="2800" dirty="0" err="1" smtClean="0">
                <a:latin typeface="+mj-lt"/>
                <a:cs typeface="Times New Roman" pitchFamily="18" charset="0"/>
              </a:rPr>
              <a:t>Apps</a:t>
            </a:r>
            <a:endParaRPr lang="sk-SK" sz="2800" dirty="0" smtClean="0">
              <a:latin typeface="+mj-lt"/>
              <a:cs typeface="Times New Roman" pitchFamily="18" charset="0"/>
            </a:endParaRP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Gmail</a:t>
            </a:r>
            <a:endParaRPr lang="sk-SK" sz="2400" dirty="0" smtClean="0">
              <a:latin typeface="+mj-lt"/>
              <a:cs typeface="Times New Roman" pitchFamily="18" charset="0"/>
            </a:endParaRP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Google</a:t>
            </a:r>
            <a:r>
              <a:rPr lang="sk-SK" sz="2400" dirty="0" smtClean="0">
                <a:latin typeface="+mj-lt"/>
                <a:cs typeface="Times New Roman" pitchFamily="18" charset="0"/>
              </a:rPr>
              <a:t> Web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Disk</a:t>
            </a: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Cloud</a:t>
            </a:r>
            <a:r>
              <a:rPr lang="sk-SK" sz="2400" dirty="0" smtClean="0">
                <a:latin typeface="+mj-lt"/>
                <a:cs typeface="Times New Roman" pitchFamily="18" charset="0"/>
              </a:rPr>
              <a:t> </a:t>
            </a:r>
            <a:r>
              <a:rPr lang="sk-SK" sz="2400" dirty="0" err="1" smtClean="0">
                <a:latin typeface="+mj-lt"/>
                <a:cs typeface="Times New Roman" pitchFamily="18" charset="0"/>
              </a:rPr>
              <a:t>Connect</a:t>
            </a:r>
            <a:endParaRPr lang="sk-SK" sz="2400" dirty="0" smtClean="0">
              <a:latin typeface="+mj-lt"/>
              <a:cs typeface="Times New Roman" pitchFamily="18" charset="0"/>
            </a:endParaRPr>
          </a:p>
          <a:p>
            <a:r>
              <a:rPr lang="sk-SK" sz="2800" dirty="0" smtClean="0">
                <a:latin typeface="+mj-lt"/>
                <a:cs typeface="Times New Roman" pitchFamily="18" charset="0"/>
              </a:rPr>
              <a:t>Office 365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LYNC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Outlook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MS Office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>
                <a:cs typeface="Times New Roman" pitchFamily="18" charset="0"/>
              </a:rPr>
              <a:t>Synchronizácia dokumentov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723334" cy="4525963"/>
          </a:xfrm>
        </p:spPr>
        <p:txBody>
          <a:bodyPr>
            <a:normAutofit/>
          </a:bodyPr>
          <a:lstStyle/>
          <a:p>
            <a:r>
              <a:rPr lang="sk-SK" sz="2800" dirty="0" err="1" smtClean="0">
                <a:latin typeface="+mj-lt"/>
                <a:cs typeface="Times New Roman" pitchFamily="18" charset="0"/>
              </a:rPr>
              <a:t>SaaS</a:t>
            </a:r>
            <a:r>
              <a:rPr lang="sk-SK" sz="2800" dirty="0" smtClean="0">
                <a:latin typeface="+mj-lt"/>
                <a:cs typeface="Times New Roman" pitchFamily="18" charset="0"/>
              </a:rPr>
              <a:t> – </a:t>
            </a:r>
            <a:r>
              <a:rPr lang="sk-SK" sz="2800" dirty="0" err="1" smtClean="0">
                <a:latin typeface="+mj-lt"/>
                <a:cs typeface="Times New Roman" pitchFamily="18" charset="0"/>
              </a:rPr>
              <a:t>Cloud</a:t>
            </a:r>
            <a:r>
              <a:rPr lang="sk-SK" sz="2800" dirty="0" smtClean="0">
                <a:latin typeface="+mj-lt"/>
                <a:cs typeface="Times New Roman" pitchFamily="18" charset="0"/>
              </a:rPr>
              <a:t> úložiská</a:t>
            </a:r>
          </a:p>
          <a:p>
            <a:pPr lvl="1"/>
            <a:r>
              <a:rPr lang="sk-SK" sz="2400" dirty="0" smtClean="0">
                <a:latin typeface="+mj-lt"/>
                <a:cs typeface="Times New Roman" pitchFamily="18" charset="0"/>
              </a:rPr>
              <a:t>Centralizovaná/decentralizovaná synchronizácia</a:t>
            </a:r>
          </a:p>
          <a:p>
            <a:pPr lvl="1"/>
            <a:r>
              <a:rPr lang="sk-SK" sz="2400" dirty="0" err="1" smtClean="0">
                <a:latin typeface="+mj-lt"/>
                <a:cs typeface="Times New Roman" pitchFamily="18" charset="0"/>
              </a:rPr>
              <a:t>Dropbox</a:t>
            </a:r>
            <a:r>
              <a:rPr lang="sk-SK" sz="2400" dirty="0" smtClean="0">
                <a:latin typeface="+mj-lt"/>
                <a:cs typeface="Times New Roman" pitchFamily="18" charset="0"/>
              </a:rPr>
              <a:t>, </a:t>
            </a:r>
            <a:r>
              <a:rPr lang="sk-SK" sz="2400" dirty="0" err="1" smtClean="0">
                <a:latin typeface="+mj-lt"/>
                <a:cs typeface="Times New Roman" pitchFamily="18" charset="0"/>
              </a:rPr>
              <a:t>OneDrive</a:t>
            </a:r>
            <a:r>
              <a:rPr lang="sk-SK" sz="2400" dirty="0" smtClean="0">
                <a:latin typeface="+mj-lt"/>
                <a:cs typeface="Times New Roman" pitchFamily="18" charset="0"/>
              </a:rPr>
              <a:t>, </a:t>
            </a:r>
            <a:r>
              <a:rPr lang="sk-SK" sz="2400" dirty="0" err="1" smtClean="0">
                <a:latin typeface="+mj-lt"/>
                <a:cs typeface="Times New Roman" pitchFamily="18" charset="0"/>
              </a:rPr>
              <a:t>Google</a:t>
            </a:r>
            <a:r>
              <a:rPr lang="sk-SK" sz="2400" dirty="0" smtClean="0">
                <a:latin typeface="+mj-lt"/>
                <a:cs typeface="Times New Roman" pitchFamily="18" charset="0"/>
              </a:rPr>
              <a:t> </a:t>
            </a:r>
            <a:r>
              <a:rPr lang="sk-SK" sz="2400" dirty="0" err="1" smtClean="0">
                <a:latin typeface="+mj-lt"/>
                <a:cs typeface="Times New Roman" pitchFamily="18" charset="0"/>
              </a:rPr>
              <a:t>Drive</a:t>
            </a:r>
            <a:r>
              <a:rPr lang="sk-SK" sz="2400" dirty="0" smtClean="0">
                <a:latin typeface="+mj-lt"/>
                <a:cs typeface="Times New Roman" pitchFamily="18" charset="0"/>
              </a:rPr>
              <a:t>, box, </a:t>
            </a:r>
            <a:r>
              <a:rPr lang="sk-SK" sz="2400" dirty="0" err="1" smtClean="0">
                <a:latin typeface="+mj-lt"/>
                <a:cs typeface="Times New Roman" pitchFamily="18" charset="0"/>
              </a:rPr>
              <a:t>SpiderOak</a:t>
            </a:r>
            <a:r>
              <a:rPr lang="sk-SK" sz="2400" dirty="0" smtClean="0">
                <a:latin typeface="+mj-lt"/>
                <a:cs typeface="Times New Roman" pitchFamily="18" charset="0"/>
              </a:rPr>
              <a:t>, </a:t>
            </a:r>
            <a:r>
              <a:rPr lang="sk-SK" sz="2400" dirty="0" err="1" smtClean="0">
                <a:latin typeface="+mj-lt"/>
                <a:cs typeface="Times New Roman" pitchFamily="18" charset="0"/>
              </a:rPr>
              <a:t>SugarSync</a:t>
            </a:r>
            <a:endParaRPr lang="sk-SK" sz="2400" dirty="0" smtClean="0">
              <a:latin typeface="+mj-lt"/>
              <a:cs typeface="Times New Roman" pitchFamily="18" charset="0"/>
            </a:endParaRPr>
          </a:p>
          <a:p>
            <a:r>
              <a:rPr lang="sk-SK" sz="2800" dirty="0" err="1" smtClean="0">
                <a:latin typeface="+mj-lt"/>
                <a:cs typeface="Times New Roman" pitchFamily="18" charset="0"/>
              </a:rPr>
              <a:t>IaaS</a:t>
            </a:r>
            <a:endParaRPr lang="sk-SK" sz="2800" dirty="0" smtClean="0">
              <a:latin typeface="+mj-lt"/>
              <a:cs typeface="Times New Roman" pitchFamily="18" charset="0"/>
            </a:endParaRPr>
          </a:p>
        </p:txBody>
      </p:sp>
      <p:pic>
        <p:nvPicPr>
          <p:cNvPr id="4" name="Obrázek 3" descr="icloud-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655" y="3705354"/>
            <a:ext cx="857256" cy="857256"/>
          </a:xfrm>
          <a:prstGeom prst="rect">
            <a:avLst/>
          </a:prstGeom>
        </p:spPr>
      </p:pic>
      <p:pic>
        <p:nvPicPr>
          <p:cNvPr id="5" name="Obrázek 4" descr="Box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021" y="4829969"/>
            <a:ext cx="1357322" cy="810342"/>
          </a:xfrm>
          <a:prstGeom prst="rect">
            <a:avLst/>
          </a:prstGeom>
        </p:spPr>
      </p:pic>
      <p:pic>
        <p:nvPicPr>
          <p:cNvPr id="6" name="Obrázek 5" descr="google-drive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49536" y="2232421"/>
            <a:ext cx="1000132" cy="865710"/>
          </a:xfrm>
          <a:prstGeom prst="rect">
            <a:avLst/>
          </a:prstGeom>
        </p:spPr>
      </p:pic>
      <p:pic>
        <p:nvPicPr>
          <p:cNvPr id="7" name="Obrázek 6" descr="OneDriv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42565" y="788682"/>
            <a:ext cx="1142984" cy="1142984"/>
          </a:xfrm>
          <a:prstGeom prst="rect">
            <a:avLst/>
          </a:prstGeom>
        </p:spPr>
      </p:pic>
      <p:pic>
        <p:nvPicPr>
          <p:cNvPr id="8" name="Obrázek 7" descr="SugarSync-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9217" y="2217418"/>
            <a:ext cx="1000132" cy="1000132"/>
          </a:xfrm>
          <a:prstGeom prst="rect">
            <a:avLst/>
          </a:prstGeom>
        </p:spPr>
      </p:pic>
      <p:pic>
        <p:nvPicPr>
          <p:cNvPr id="9" name="Obrázek 8" descr="dropbox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42379" y="3491040"/>
            <a:ext cx="1214446" cy="1214446"/>
          </a:xfrm>
          <a:prstGeom prst="rect">
            <a:avLst/>
          </a:prstGeom>
        </p:spPr>
      </p:pic>
      <p:pic>
        <p:nvPicPr>
          <p:cNvPr id="10" name="Obrázek 9" descr="spideroak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32665" y="5907670"/>
            <a:ext cx="931540" cy="857245"/>
          </a:xfrm>
          <a:prstGeom prst="rect">
            <a:avLst/>
          </a:prstGeom>
        </p:spPr>
      </p:pic>
      <p:pic>
        <p:nvPicPr>
          <p:cNvPr id="1027" name="Picture 3" descr="C:\Users\marek\Desktop\presentation\main-slide51.png"/>
          <p:cNvPicPr>
            <a:picLocks noChangeAspect="1" noChangeArrowheads="1"/>
          </p:cNvPicPr>
          <p:nvPr/>
        </p:nvPicPr>
        <p:blipFill rotWithShape="1">
          <a:blip r:embed="rId9"/>
          <a:srcRect r="38278"/>
          <a:stretch/>
        </p:blipFill>
        <p:spPr bwMode="auto">
          <a:xfrm>
            <a:off x="135789" y="3608801"/>
            <a:ext cx="5828769" cy="5399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marek\Desktop\presentation\Screenshot-2014-03-27-13.20.3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8712" y="43273"/>
            <a:ext cx="7569536" cy="32417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3" name="Picture 5" descr="C:\Users\marek\Desktop\presentation\screenshots_docs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36" y="3357562"/>
            <a:ext cx="6278080" cy="3442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err="1" smtClean="0">
                <a:cs typeface="Times New Roman" pitchFamily="18" charset="0"/>
              </a:rPr>
              <a:t>Cloud</a:t>
            </a:r>
            <a:r>
              <a:rPr lang="sk-SK" sz="3600" dirty="0" smtClean="0">
                <a:cs typeface="Times New Roman" pitchFamily="18" charset="0"/>
              </a:rPr>
              <a:t> LMS</a:t>
            </a:r>
            <a:endParaRPr lang="sk-SK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On-line učebne</a:t>
            </a:r>
          </a:p>
          <a:p>
            <a:r>
              <a:rPr lang="sk-SK" sz="2800" dirty="0" smtClean="0"/>
              <a:t>Široké spektrum študentov</a:t>
            </a:r>
          </a:p>
          <a:p>
            <a:r>
              <a:rPr lang="sk-SK" sz="2800" dirty="0" smtClean="0"/>
              <a:t>Prehľad a dokumentácia</a:t>
            </a:r>
          </a:p>
          <a:p>
            <a:endParaRPr lang="sk-SK" sz="2800" dirty="0" smtClean="0"/>
          </a:p>
          <a:p>
            <a:r>
              <a:rPr lang="sk-SK" sz="2800" dirty="0" err="1" smtClean="0"/>
              <a:t>TalentLMS</a:t>
            </a:r>
            <a:r>
              <a:rPr lang="sk-SK" sz="2800" dirty="0" smtClean="0"/>
              <a:t>, </a:t>
            </a:r>
            <a:r>
              <a:rPr lang="sk-SK" sz="2800" dirty="0" err="1" smtClean="0"/>
              <a:t>Litmos</a:t>
            </a:r>
            <a:r>
              <a:rPr lang="sk-SK" sz="2800" dirty="0" smtClean="0"/>
              <a:t>, </a:t>
            </a:r>
            <a:r>
              <a:rPr lang="sk-SK" sz="2800" dirty="0" err="1" smtClean="0"/>
              <a:t>Moodle</a:t>
            </a:r>
            <a:r>
              <a:rPr lang="sk-SK" sz="2800" dirty="0" smtClean="0"/>
              <a:t>, </a:t>
            </a:r>
            <a:r>
              <a:rPr lang="sk-SK" sz="2800" dirty="0" err="1" smtClean="0"/>
              <a:t>DigiChalk</a:t>
            </a:r>
            <a:endParaRPr lang="sk-SK" sz="2800" dirty="0" smtClean="0"/>
          </a:p>
          <a:p>
            <a:endParaRPr lang="sk-SK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</TotalTime>
  <Words>173</Words>
  <Application>Microsoft Office PowerPoint</Application>
  <PresentationFormat>Prezentácia na obrazovke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Motiv sady Office</vt:lpstr>
      <vt:lpstr>Motív Office</vt:lpstr>
      <vt:lpstr>1_Motív Office</vt:lpstr>
      <vt:lpstr>Rozvoj inovatívnych foriem vzdelávania na Univerzite Mateja Bela v Banskej Bystrici ITMS 26110230077</vt:lpstr>
      <vt:lpstr>Čo je Cloud Computing?</vt:lpstr>
      <vt:lpstr>Vlastnosti cloud computingu</vt:lpstr>
      <vt:lpstr>Modely použitia</vt:lpstr>
      <vt:lpstr>Využitie vo vzdelávaní</vt:lpstr>
      <vt:lpstr>Administrácia vzdelávacej inštitúcie</vt:lpstr>
      <vt:lpstr>Synchronizácia dokumentov</vt:lpstr>
      <vt:lpstr>Prezentácia programu PowerPoint</vt:lpstr>
      <vt:lpstr>Cloud LMS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sekeres</dc:creator>
  <cp:lastModifiedBy>Horvathova Dana</cp:lastModifiedBy>
  <cp:revision>89</cp:revision>
  <dcterms:created xsi:type="dcterms:W3CDTF">2014-06-15T20:42:36Z</dcterms:created>
  <dcterms:modified xsi:type="dcterms:W3CDTF">2015-04-24T16:23:54Z</dcterms:modified>
</cp:coreProperties>
</file>