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688"/>
    <p:restoredTop sz="94671"/>
  </p:normalViewPr>
  <p:slideViewPr>
    <p:cSldViewPr snapToGrid="0" snapToObjects="1">
      <p:cViewPr varScale="1">
        <p:scale>
          <a:sx n="52" d="100"/>
          <a:sy n="52" d="100"/>
        </p:scale>
        <p:origin x="96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8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DAC5-5712-A34B-AC82-4283AD8D8BE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A1D8-6E77-2341-AE75-93E011EC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242958"/>
            <a:ext cx="6350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766" y="3417958"/>
            <a:ext cx="5412684" cy="2387600"/>
          </a:xfrm>
        </p:spPr>
        <p:txBody>
          <a:bodyPr/>
          <a:lstStyle/>
          <a:p>
            <a:r>
              <a:rPr lang="en-US" dirty="0" smtClean="0"/>
              <a:t>iCloud</a:t>
            </a:r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2" y="5260908"/>
            <a:ext cx="2640369" cy="10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96" y="1257947"/>
            <a:ext cx="4057004" cy="4057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0200" cy="4351338"/>
          </a:xfrm>
        </p:spPr>
        <p:txBody>
          <a:bodyPr/>
          <a:lstStyle/>
          <a:p>
            <a:r>
              <a:rPr lang="sk-SK" dirty="0" smtClean="0"/>
              <a:t>Pomocou aplikácie </a:t>
            </a:r>
            <a:r>
              <a:rPr lang="sk-SK" dirty="0" err="1" smtClean="0"/>
              <a:t>AirPlay</a:t>
            </a:r>
            <a:r>
              <a:rPr lang="sk-SK" dirty="0" smtClean="0"/>
              <a:t> je možné zdieľať obrazovku zariadenia (iPhone, iPad, iPod, </a:t>
            </a:r>
            <a:r>
              <a:rPr lang="sk-SK" dirty="0" err="1" smtClean="0"/>
              <a:t>MacBook</a:t>
            </a:r>
            <a:r>
              <a:rPr lang="sk-SK" dirty="0" smtClean="0"/>
              <a:t>, </a:t>
            </a:r>
            <a:r>
              <a:rPr lang="sk-SK" dirty="0" err="1" smtClean="0"/>
              <a:t>iMac</a:t>
            </a:r>
            <a:r>
              <a:rPr lang="sk-SK" dirty="0" smtClean="0"/>
              <a:t>…), zobraziť fotky, prehrať video alebo len pustiť hudbu na Apple TV,</a:t>
            </a:r>
          </a:p>
          <a:p>
            <a:r>
              <a:rPr lang="sk-SK" dirty="0" smtClean="0"/>
              <a:t>je možné pomocou HDMI konektoru pripojiť k LCD TV, monitoru alebo projektoru a pomocou optického káblu pripojiť reprosústavu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76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iCloud je </a:t>
            </a:r>
            <a:r>
              <a:rPr lang="sk-SK" sz="3200" dirty="0" smtClean="0"/>
              <a:t>virtuálne úložisko, ktoré umožňuje synchronizovať a ukladať rôzne druhy súborov súčasne v Apple zariadeniach</a:t>
            </a:r>
            <a:endParaRPr lang="sk-SK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50" y="1863909"/>
            <a:ext cx="8737542" cy="4351338"/>
          </a:xfrm>
        </p:spPr>
      </p:pic>
    </p:spTree>
    <p:extLst>
      <p:ext uri="{BB962C8B-B14F-4D97-AF65-F5344CB8AC3E}">
        <p14:creationId xmlns:p14="http://schemas.microsoft.com/office/powerpoint/2010/main" val="931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Prepojenie zariadení s rovnakým Apple 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Synchronizácia fotiek: v jednom zariadení urobíme fotku a 						automaticky sa cez </a:t>
            </a:r>
            <a:r>
              <a:rPr lang="sk-SK" dirty="0" err="1" smtClean="0"/>
              <a:t>wifi</a:t>
            </a:r>
            <a:r>
              <a:rPr lang="sk-SK" dirty="0" smtClean="0"/>
              <a:t> nahrá do ostatných 					zariadení, v ktorých je rovnaké </a:t>
            </a:r>
            <a:r>
              <a:rPr lang="sk-SK" dirty="0"/>
              <a:t>A</a:t>
            </a:r>
            <a:r>
              <a:rPr lang="sk-SK" dirty="0" smtClean="0"/>
              <a:t>pple ID </a:t>
            </a:r>
          </a:p>
          <a:p>
            <a:r>
              <a:rPr lang="sk-SK" dirty="0" smtClean="0"/>
              <a:t>Rovnakým spôsobom sa synchronizuje mail, kontakty, poznámky pripomienky, súbory v </a:t>
            </a:r>
            <a:r>
              <a:rPr lang="sk-SK" dirty="0" err="1" smtClean="0"/>
              <a:t>iCloud</a:t>
            </a:r>
            <a:r>
              <a:rPr lang="sk-SK" dirty="0" smtClean="0"/>
              <a:t> </a:t>
            </a:r>
            <a:r>
              <a:rPr lang="sk-SK" dirty="0" err="1" smtClean="0"/>
              <a:t>drive</a:t>
            </a:r>
            <a:r>
              <a:rPr lang="sk-SK" dirty="0" smtClean="0"/>
              <a:t> a ďalšie..</a:t>
            </a:r>
          </a:p>
        </p:txBody>
      </p:sp>
    </p:spTree>
    <p:extLst>
      <p:ext uri="{BB962C8B-B14F-4D97-AF65-F5344CB8AC3E}">
        <p14:creationId xmlns:p14="http://schemas.microsoft.com/office/powerpoint/2010/main" val="369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18891"/>
            <a:ext cx="6438899" cy="3814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Handoff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0825"/>
            <a:ext cx="5486400" cy="435133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/>
              <a:t>Je to služba, ktorá umožňuje pokračovať v bežiacej aplikácií na inom zariadení (pripojenom na tú istú </a:t>
            </a:r>
            <a:r>
              <a:rPr lang="sk-SK" sz="2400" dirty="0" err="1"/>
              <a:t>wifi</a:t>
            </a:r>
            <a:r>
              <a:rPr lang="sk-SK" sz="2400" dirty="0"/>
              <a:t> sieť a s prihlásením rovnakým Apple ID), napr. Rozpísanú poznámku na </a:t>
            </a:r>
            <a:r>
              <a:rPr lang="sk-SK" sz="2400" dirty="0" err="1"/>
              <a:t>MacBooku</a:t>
            </a:r>
            <a:r>
              <a:rPr lang="sk-SK" sz="2400" dirty="0"/>
              <a:t> je možné dopísať na iPhone alebo iPade.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/>
              <a:t>Prichádzajúce hovory je možné zdvihnúť na akomkoľvek zariadení (</a:t>
            </a:r>
            <a:r>
              <a:rPr lang="sk-SK" sz="2400" dirty="0" err="1"/>
              <a:t>MacBook</a:t>
            </a:r>
            <a:r>
              <a:rPr lang="sk-SK" sz="2400" dirty="0"/>
              <a:t>, iPhone, iPad, iPod, </a:t>
            </a:r>
            <a:r>
              <a:rPr lang="sk-SK" sz="2400" dirty="0" err="1"/>
              <a:t>iWatch</a:t>
            </a:r>
            <a:r>
              <a:rPr lang="sk-SK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/>
              <a:t>Na </a:t>
            </a:r>
            <a:r>
              <a:rPr lang="sk-SK" sz="2400" dirty="0" err="1"/>
              <a:t>sms</a:t>
            </a:r>
            <a:r>
              <a:rPr lang="sk-SK" sz="2400" dirty="0"/>
              <a:t>/</a:t>
            </a:r>
            <a:r>
              <a:rPr lang="sk-SK" sz="2400" dirty="0" err="1"/>
              <a:t>iMessage</a:t>
            </a:r>
            <a:r>
              <a:rPr lang="sk-SK" sz="2400" dirty="0"/>
              <a:t> je možné odpovedať rovnakým spôsobom</a:t>
            </a:r>
          </a:p>
        </p:txBody>
      </p:sp>
    </p:spTree>
    <p:extLst>
      <p:ext uri="{BB962C8B-B14F-4D97-AF65-F5344CB8AC3E}">
        <p14:creationId xmlns:p14="http://schemas.microsoft.com/office/powerpoint/2010/main" val="8905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75" y="1493441"/>
            <a:ext cx="6413500" cy="3848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AirDrop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026" y="1493441"/>
            <a:ext cx="5714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 smtClean="0"/>
              <a:t>služba, ktorá umožňuje posielať súbory prostredníctvom </a:t>
            </a:r>
            <a:r>
              <a:rPr lang="sk-SK" sz="2400" dirty="0" err="1" smtClean="0"/>
              <a:t>wifi</a:t>
            </a:r>
            <a:r>
              <a:rPr lang="sk-SK" sz="2400" dirty="0" smtClean="0"/>
              <a:t> pripojenia do ostatných Apple zariadení.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 smtClean="0"/>
              <a:t>napríklad, fotky alebo videá nafilmované </a:t>
            </a:r>
            <a:r>
              <a:rPr lang="sk-SK" sz="2400" dirty="0" err="1" smtClean="0"/>
              <a:t>iPhonom</a:t>
            </a:r>
            <a:r>
              <a:rPr lang="sk-SK" sz="2400" dirty="0" smtClean="0"/>
              <a:t> sa dajú bezdrôtovo poslať vysokou prenosovou rýchlosťou do </a:t>
            </a:r>
            <a:r>
              <a:rPr lang="sk-SK" sz="2400" dirty="0" err="1" smtClean="0"/>
              <a:t>MacBooku</a:t>
            </a:r>
            <a:r>
              <a:rPr lang="sk-SK" sz="2400" dirty="0" smtClean="0"/>
              <a:t> alebo </a:t>
            </a:r>
            <a:r>
              <a:rPr lang="sk-SK" sz="2400" dirty="0" err="1" smtClean="0"/>
              <a:t>iMacu</a:t>
            </a:r>
            <a:r>
              <a:rPr lang="sk-SK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 smtClean="0"/>
              <a:t>využíva sa pri tom technológia </a:t>
            </a:r>
            <a:r>
              <a:rPr lang="sk-SK" sz="2400" dirty="0" err="1" smtClean="0"/>
              <a:t>BlueTooth</a:t>
            </a:r>
            <a:r>
              <a:rPr lang="sk-SK" sz="2400" dirty="0" smtClean="0"/>
              <a:t> 4.0 a novšie verzie a </a:t>
            </a:r>
            <a:r>
              <a:rPr lang="sk-SK" sz="2400" dirty="0" err="1" smtClean="0"/>
              <a:t>wifi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5817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my (iPhone, iPad, </a:t>
            </a:r>
            <a:r>
              <a:rPr lang="is-IS" smtClean="0"/>
              <a:t>… </a:t>
            </a:r>
            <a:r>
              <a:rPr lang="en-US" smtClean="0"/>
              <a:t>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72" y="1584034"/>
            <a:ext cx="4645283" cy="27145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7891"/>
            <a:ext cx="6115050" cy="350423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Služba, ktorá pomáha nájsť stratené zariadenia prihlásené pod </a:t>
            </a:r>
            <a:r>
              <a:rPr lang="sk-SK" sz="2400" dirty="0"/>
              <a:t>A</a:t>
            </a:r>
            <a:r>
              <a:rPr lang="sk-SK" sz="2400" dirty="0" smtClean="0"/>
              <a:t>pple ID</a:t>
            </a:r>
          </a:p>
          <a:p>
            <a:r>
              <a:rPr lang="sk-SK" sz="2400" dirty="0" smtClean="0"/>
              <a:t>Ak je služba zapnutá, umožňuje stratené zariadenie lokalizovať, odoslať naň správu (napr. kontaktné údaje majiteľa…), alebo zapne zvukovú signalizáciu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717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690688"/>
            <a:ext cx="3676650" cy="3676650"/>
          </a:xfrm>
        </p:spPr>
      </p:pic>
      <p:sp>
        <p:nvSpPr>
          <p:cNvPr id="5" name="TextBox 4"/>
          <p:cNvSpPr txBox="1"/>
          <p:nvPr/>
        </p:nvSpPr>
        <p:spPr>
          <a:xfrm>
            <a:off x="838199" y="1364068"/>
            <a:ext cx="7343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iTunes je program, ktorý slúži na synchronizáciu údajov a dokumentov medzi </a:t>
            </a:r>
            <a:r>
              <a:rPr lang="sk-SK" sz="2800" dirty="0" err="1" smtClean="0"/>
              <a:t>iPhonom</a:t>
            </a:r>
            <a:r>
              <a:rPr lang="sk-SK" sz="2800" dirty="0" smtClean="0"/>
              <a:t>, iPodom, iPadom a počítačom (</a:t>
            </a:r>
            <a:r>
              <a:rPr lang="sk-SK" sz="2800" dirty="0" err="1" smtClean="0"/>
              <a:t>MacBook</a:t>
            </a:r>
            <a:r>
              <a:rPr lang="sk-SK" sz="2800" dirty="0" smtClean="0"/>
              <a:t>, </a:t>
            </a:r>
            <a:r>
              <a:rPr lang="sk-SK" sz="2800" dirty="0" err="1" smtClean="0"/>
              <a:t>iMac</a:t>
            </a:r>
            <a:r>
              <a:rPr lang="sk-SK" sz="2800" dirty="0" smtClean="0"/>
              <a:t>,  Mac pro)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Pomocou iTunes môžeme prenášať fotky, hudbu, videá, filmy, knihy medzi zariadeniami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Novšie verzie programu nie sú pre niektorých používateľov “user </a:t>
            </a:r>
            <a:r>
              <a:rPr lang="sk-SK" sz="2800" dirty="0" err="1" smtClean="0"/>
              <a:t>friendly</a:t>
            </a:r>
            <a:r>
              <a:rPr lang="sk-SK" sz="2800" dirty="0" smtClean="0"/>
              <a:t>” teda vzniká priestor pre alternatívne aplikácie ktoré umožňujú jednoduchší spôsob správy súborov.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859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Alternatívy</a:t>
            </a:r>
            <a:r>
              <a:rPr lang="en-US" smtClean="0"/>
              <a:t> iTunes - </a:t>
            </a:r>
            <a:r>
              <a:rPr lang="en-US" err="1" smtClean="0"/>
              <a:t>iFunbox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76" y="1581150"/>
            <a:ext cx="2752725" cy="27527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247072"/>
            <a:ext cx="8176264" cy="5757103"/>
          </a:xfrm>
        </p:spPr>
      </p:pic>
    </p:spTree>
    <p:extLst>
      <p:ext uri="{BB962C8B-B14F-4D97-AF65-F5344CB8AC3E}">
        <p14:creationId xmlns:p14="http://schemas.microsoft.com/office/powerpoint/2010/main" val="4495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45" y="1856892"/>
            <a:ext cx="3286608" cy="328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Downloads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892"/>
            <a:ext cx="7400925" cy="2772258"/>
          </a:xfrm>
        </p:spPr>
        <p:txBody>
          <a:bodyPr/>
          <a:lstStyle/>
          <a:p>
            <a:r>
              <a:rPr lang="sk-SK" dirty="0" smtClean="0"/>
              <a:t>Systém </a:t>
            </a:r>
            <a:r>
              <a:rPr lang="sk-SK" dirty="0" err="1" smtClean="0"/>
              <a:t>iOS</a:t>
            </a:r>
            <a:r>
              <a:rPr lang="sk-SK" dirty="0" smtClean="0"/>
              <a:t> neumožňuje sťahovanie všetkých tipov súborov do internej pamäti – teda úložisko iPhone nie je možné využiť ako externú pamäť ako “USB kľúč ”</a:t>
            </a:r>
          </a:p>
          <a:p>
            <a:r>
              <a:rPr lang="sk-SK" dirty="0" smtClean="0"/>
              <a:t>Vznikol priestor pre vývoj aplikácií, ktoré to umožňujú – napríklad </a:t>
            </a:r>
            <a:r>
              <a:rPr lang="sk-SK" dirty="0" err="1" smtClean="0"/>
              <a:t>Downloads</a:t>
            </a:r>
            <a:r>
              <a:rPr lang="sk-SK" dirty="0" smtClean="0"/>
              <a:t> lite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40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15727</TotalTime>
  <Words>355</Words>
  <Application>Microsoft Office PowerPoint</Application>
  <PresentationFormat>Širokouhlá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iCloud</vt:lpstr>
      <vt:lpstr>iCloud je virtuálne úložisko, ktoré umožňuje synchronizovať a ukladať rôzne druhy súborov súčasne v Apple zariadeniach</vt:lpstr>
      <vt:lpstr>Prepojenie zariadení s rovnakým Apple ID</vt:lpstr>
      <vt:lpstr>Handoff</vt:lpstr>
      <vt:lpstr>AirDrop</vt:lpstr>
      <vt:lpstr>Find my (iPhone, iPad, … )</vt:lpstr>
      <vt:lpstr>iTunes</vt:lpstr>
      <vt:lpstr>Alternatívy iTunes - iFunbox</vt:lpstr>
      <vt:lpstr>Downloads</vt:lpstr>
      <vt:lpstr>AirPlay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iCloud</dc:title>
  <dc:creator>Cierny Michal, nInMa_m</dc:creator>
  <cp:lastModifiedBy>Horvathova Dana, Ing., PhD.</cp:lastModifiedBy>
  <cp:revision>19</cp:revision>
  <dcterms:created xsi:type="dcterms:W3CDTF">2017-10-19T08:35:08Z</dcterms:created>
  <dcterms:modified xsi:type="dcterms:W3CDTF">2018-01-25T14:43:23Z</dcterms:modified>
</cp:coreProperties>
</file>