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473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9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62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763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26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578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1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44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6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00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58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0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99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66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11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CB90CB3-E4DC-4B7E-B25C-F290F7586739}" type="datetimeFigureOut">
              <a:rPr lang="sk-SK" smtClean="0"/>
              <a:t>26. 5. 2022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56CCEF-E279-4630-B788-E070C07046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13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necraft.net/en-us/get-started/downlo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necraft.net/en-us/resources/explore-lesson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education.minecraft.net/en-us/resources/science-subject-kit/chemistr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blog.vzdelavameprebuducnost.sk/wp-content/uploads/2017/08/Minecraftedu1-780x439.jpeg" TargetMode="External"/><Relationship Id="rId5" Type="http://schemas.openxmlformats.org/officeDocument/2006/relationships/hyperlink" Target="https://kqeducationgroup.com/wp-content/uploads/2022/03/a7a72-16358087962827-1920-780x470.jpg" TargetMode="External"/><Relationship Id="rId4" Type="http://schemas.openxmlformats.org/officeDocument/2006/relationships/hyperlink" Target="https://lms.umb.sk/mod/book/view.php?id=194011&amp;chapterid=63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149D-A8FB-E828-2D8A-F514E6B9F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DFB98-95B3-A5BD-5EF1-EA0829AB9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Začíname s Minecraft: Education Edition - Blog inovatívnych učiteľov a  študentov">
            <a:extLst>
              <a:ext uri="{FF2B5EF4-FFF2-40B4-BE49-F238E27FC236}">
                <a16:creationId xmlns:a16="http://schemas.microsoft.com/office/drawing/2014/main" id="{A6397C28-D0B6-95D7-A3D7-744A679F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08DC1-118C-6835-850D-9109F4967395}"/>
              </a:ext>
            </a:extLst>
          </p:cNvPr>
          <p:cNvSpPr txBox="1"/>
          <p:nvPr/>
        </p:nvSpPr>
        <p:spPr>
          <a:xfrm>
            <a:off x="74816" y="5735637"/>
            <a:ext cx="4438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Michaela Chudíková</a:t>
            </a:r>
          </a:p>
          <a:p>
            <a:r>
              <a:rPr lang="sk-SK" sz="2000" dirty="0"/>
              <a:t>Rastislav Dobrota</a:t>
            </a:r>
          </a:p>
          <a:p>
            <a:r>
              <a:rPr lang="sk-SK" sz="2000" dirty="0"/>
              <a:t>nInAj_m</a:t>
            </a:r>
          </a:p>
        </p:txBody>
      </p:sp>
    </p:spTree>
    <p:extLst>
      <p:ext uri="{BB962C8B-B14F-4D97-AF65-F5344CB8AC3E}">
        <p14:creationId xmlns:p14="http://schemas.microsoft.com/office/powerpoint/2010/main" val="214621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craft Chemistry | Minecraft Education Edition">
            <a:extLst>
              <a:ext uri="{FF2B5EF4-FFF2-40B4-BE49-F238E27FC236}">
                <a16:creationId xmlns:a16="http://schemas.microsoft.com/office/drawing/2014/main" id="{76BA22BD-1986-81F1-A1FF-3E2A2E8F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03281-0DDE-A452-8A78-9D4F21A6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952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 </a:t>
            </a:r>
            <a:r>
              <a:rPr lang="sk-SK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minecrafte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D71D689-36F4-62B4-522F-7F28FD79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2229"/>
            <a:ext cx="9905998" cy="42889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3D sandbox </a:t>
            </a:r>
            <a:r>
              <a:rPr lang="en-US" dirty="0" err="1">
                <a:solidFill>
                  <a:schemeClr val="tx1"/>
                </a:solidFill>
              </a:rPr>
              <a:t>hra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primárne z pohľadu prvej osoby</a:t>
            </a:r>
          </a:p>
          <a:p>
            <a:r>
              <a:rPr lang="en-US" dirty="0" err="1">
                <a:solidFill>
                  <a:schemeClr val="tx1"/>
                </a:solidFill>
              </a:rPr>
              <a:t>svet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skladá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kociek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ktoré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reprezentujú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rôzne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materiály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Kocky vieme </a:t>
            </a:r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ťažiť</a:t>
            </a:r>
            <a:r>
              <a:rPr lang="sk-SK" dirty="0">
                <a:solidFill>
                  <a:schemeClr val="tx1"/>
                </a:solidFill>
              </a:rPr>
              <a:t> a následne ich použiť na stavbu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craft Chemistry | Minecraft Education Edition">
            <a:extLst>
              <a:ext uri="{FF2B5EF4-FFF2-40B4-BE49-F238E27FC236}">
                <a16:creationId xmlns:a16="http://schemas.microsoft.com/office/drawing/2014/main" id="{76BA22BD-1986-81F1-A1FF-3E2A2E8F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03281-0DDE-A452-8A78-9D4F21A6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952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Využitie 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D71D689-36F4-62B4-522F-7F28FD79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2229"/>
            <a:ext cx="9905998" cy="4288971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</a:pPr>
            <a:r>
              <a:rPr lang="sk-SK" sz="2000" dirty="0">
                <a:solidFill>
                  <a:schemeClr val="tx1"/>
                </a:solidFill>
              </a:rPr>
              <a:t>Spolupráca</a:t>
            </a:r>
          </a:p>
          <a:p>
            <a:pPr lvl="0">
              <a:lnSpc>
                <a:spcPct val="70000"/>
              </a:lnSpc>
            </a:pPr>
            <a:r>
              <a:rPr lang="sk-SK" sz="2000" dirty="0">
                <a:solidFill>
                  <a:schemeClr val="tx1"/>
                </a:solidFill>
              </a:rPr>
              <a:t>Tvorba</a:t>
            </a:r>
          </a:p>
          <a:p>
            <a:pPr lvl="0">
              <a:lnSpc>
                <a:spcPct val="70000"/>
              </a:lnSpc>
            </a:pPr>
            <a:r>
              <a:rPr lang="sk-SK" sz="2000" dirty="0">
                <a:solidFill>
                  <a:schemeClr val="tx1"/>
                </a:solidFill>
              </a:rPr>
              <a:t>Kritické myslenie</a:t>
            </a:r>
          </a:p>
          <a:p>
            <a:pPr lvl="0">
              <a:lnSpc>
                <a:spcPct val="70000"/>
              </a:lnSpc>
            </a:pPr>
            <a:r>
              <a:rPr lang="sk-SK" sz="2000" dirty="0">
                <a:solidFill>
                  <a:schemeClr val="tx1"/>
                </a:solidFill>
              </a:rPr>
              <a:t>Komunikácia</a:t>
            </a:r>
          </a:p>
          <a:p>
            <a:pPr lvl="0">
              <a:lnSpc>
                <a:spcPct val="70000"/>
              </a:lnSpc>
            </a:pPr>
            <a:r>
              <a:rPr lang="sk-SK" sz="2000" dirty="0">
                <a:solidFill>
                  <a:schemeClr val="tx1"/>
                </a:solidFill>
              </a:rPr>
              <a:t>Počítačová veda</a:t>
            </a:r>
          </a:p>
          <a:p>
            <a:pPr lvl="0">
              <a:lnSpc>
                <a:spcPct val="70000"/>
              </a:lnSpc>
            </a:pPr>
            <a:r>
              <a:rPr lang="sk-SK" sz="2000" dirty="0">
                <a:solidFill>
                  <a:schemeClr val="tx1"/>
                </a:solidFill>
              </a:rPr>
              <a:t>Projektové vyučovanie</a:t>
            </a:r>
          </a:p>
        </p:txBody>
      </p:sp>
    </p:spTree>
    <p:extLst>
      <p:ext uri="{BB962C8B-B14F-4D97-AF65-F5344CB8AC3E}">
        <p14:creationId xmlns:p14="http://schemas.microsoft.com/office/powerpoint/2010/main" val="276223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craft Chemistry | Minecraft Education Edition">
            <a:extLst>
              <a:ext uri="{FF2B5EF4-FFF2-40B4-BE49-F238E27FC236}">
                <a16:creationId xmlns:a16="http://schemas.microsoft.com/office/drawing/2014/main" id="{76BA22BD-1986-81F1-A1FF-3E2A2E8F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03281-0DDE-A452-8A78-9D4F21A6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952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Edície </a:t>
            </a:r>
            <a:r>
              <a:rPr lang="sk-SK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Minecraftu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D71D689-36F4-62B4-522F-7F28FD79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2229"/>
            <a:ext cx="9905998" cy="42889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Minecraft: Java Edition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Originálna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verzia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Bedrock Edition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sk-SK" dirty="0">
                <a:solidFill>
                  <a:schemeClr val="tx1"/>
                </a:solidFill>
              </a:rPr>
              <a:t> pre </a:t>
            </a:r>
            <a:r>
              <a:rPr lang="en-US" dirty="0">
                <a:solidFill>
                  <a:schemeClr val="tx1"/>
                </a:solidFill>
              </a:rPr>
              <a:t>platform</a:t>
            </a:r>
            <a:r>
              <a:rPr lang="sk-SK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ako</a:t>
            </a:r>
            <a:r>
              <a:rPr lang="en-US" dirty="0">
                <a:solidFill>
                  <a:schemeClr val="tx1"/>
                </a:solidFill>
              </a:rPr>
              <a:t> Xbox, PlayStation, Nintendo, VR </a:t>
            </a:r>
            <a:r>
              <a:rPr lang="en-US" dirty="0" err="1">
                <a:solidFill>
                  <a:schemeClr val="tx1"/>
                </a:solidFill>
              </a:rPr>
              <a:t>zariadeniach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mobilných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zariadeniach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Education Edition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sk-SK" dirty="0">
                <a:solidFill>
                  <a:schemeClr val="tx1"/>
                </a:solidFill>
              </a:rPr>
              <a:t>Používa sa na výučbu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Pi Edition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pre Raspberry Pi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Minecraft China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Lokalizovaná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edícia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Čínu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69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craft Chemistry | Minecraft Education Edition">
            <a:extLst>
              <a:ext uri="{FF2B5EF4-FFF2-40B4-BE49-F238E27FC236}">
                <a16:creationId xmlns:a16="http://schemas.microsoft.com/office/drawing/2014/main" id="{76BA22BD-1986-81F1-A1FF-3E2A2E8F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03281-0DDE-A452-8A78-9D4F21A6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952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Stiahnutie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D71D689-36F4-62B4-522F-7F28FD79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2229"/>
            <a:ext cx="9905998" cy="4288971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tx1"/>
                </a:solidFill>
              </a:rPr>
              <a:t>Link</a:t>
            </a:r>
            <a:r>
              <a:rPr lang="sk-SK" dirty="0">
                <a:solidFill>
                  <a:schemeClr val="tx1"/>
                </a:solidFill>
              </a:rPr>
              <a:t>: </a:t>
            </a:r>
            <a:r>
              <a:rPr lang="sk-SK" dirty="0">
                <a:solidFill>
                  <a:schemeClr val="tx1"/>
                </a:solidFill>
                <a:hlinkClick r:id="rId3"/>
              </a:rPr>
              <a:t>https://education.minecraft.net/en-us/get-started/download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Prihlasovanie sa cez školský účet (Office 365)</a:t>
            </a:r>
          </a:p>
          <a:p>
            <a:r>
              <a:rPr lang="sk-SK" dirty="0">
                <a:solidFill>
                  <a:schemeClr val="tx1"/>
                </a:solidFill>
              </a:rPr>
              <a:t>Platformy: Windows, Mac, </a:t>
            </a:r>
            <a:r>
              <a:rPr lang="sk-SK" dirty="0" err="1">
                <a:solidFill>
                  <a:schemeClr val="tx1"/>
                </a:solidFill>
              </a:rPr>
              <a:t>Chromebook</a:t>
            </a:r>
            <a:r>
              <a:rPr lang="sk-SK" dirty="0">
                <a:solidFill>
                  <a:schemeClr val="tx1"/>
                </a:solidFill>
              </a:rPr>
              <a:t>, iPad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62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craft Chemistry | Minecraft Education Edition">
            <a:extLst>
              <a:ext uri="{FF2B5EF4-FFF2-40B4-BE49-F238E27FC236}">
                <a16:creationId xmlns:a16="http://schemas.microsoft.com/office/drawing/2014/main" id="{76BA22BD-1986-81F1-A1FF-3E2A2E8F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03281-0DDE-A452-8A78-9D4F21A6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952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Svet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D71D689-36F4-62B4-522F-7F28FD79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2229"/>
            <a:ext cx="9905998" cy="428897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Svet podporuje najviac 30 hráčov</a:t>
            </a:r>
          </a:p>
          <a:p>
            <a:r>
              <a:rPr lang="sk-SK" dirty="0">
                <a:solidFill>
                  <a:schemeClr val="tx1"/>
                </a:solidFill>
              </a:rPr>
              <a:t>Hráči musia byť v rámci toho istého Office 365</a:t>
            </a:r>
          </a:p>
          <a:p>
            <a:r>
              <a:rPr lang="sk-SK" dirty="0">
                <a:solidFill>
                  <a:schemeClr val="tx1"/>
                </a:solidFill>
              </a:rPr>
              <a:t>Možnosť založenia nového sveta alebo načítania už existujúceho sveta</a:t>
            </a:r>
          </a:p>
          <a:p>
            <a:r>
              <a:rPr lang="sk-SK" dirty="0">
                <a:solidFill>
                  <a:schemeClr val="tx1"/>
                </a:solidFill>
              </a:rPr>
              <a:t>Pripájanie sa pomocou Vstupného kódu (</a:t>
            </a:r>
            <a:r>
              <a:rPr lang="sk-SK" dirty="0" err="1">
                <a:solidFill>
                  <a:schemeClr val="tx1"/>
                </a:solidFill>
              </a:rPr>
              <a:t>Join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Code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r>
              <a:rPr lang="sk-SK" dirty="0">
                <a:solidFill>
                  <a:schemeClr val="tx1"/>
                </a:solidFill>
              </a:rPr>
              <a:t>Pripravené svety: </a:t>
            </a:r>
            <a:r>
              <a:rPr lang="sk-SK" dirty="0">
                <a:solidFill>
                  <a:schemeClr val="tx1"/>
                </a:solidFill>
                <a:hlinkClick r:id="rId3"/>
              </a:rPr>
              <a:t>https://education.minecraft.net/en-us/resources/explore-lessons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8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ecraft Chemistry | Minecraft Education Edition">
            <a:extLst>
              <a:ext uri="{FF2B5EF4-FFF2-40B4-BE49-F238E27FC236}">
                <a16:creationId xmlns:a16="http://schemas.microsoft.com/office/drawing/2014/main" id="{76BA22BD-1986-81F1-A1FF-3E2A2E8F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03281-0DDE-A452-8A78-9D4F21A6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952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Prostredie/Programovanie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D71D689-36F4-62B4-522F-7F28FD79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2229"/>
            <a:ext cx="9905998" cy="428897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Programovanie možné cez </a:t>
            </a:r>
            <a:r>
              <a:rPr lang="sk-SK" b="1" dirty="0" err="1">
                <a:solidFill>
                  <a:schemeClr val="tx1"/>
                </a:solidFill>
              </a:rPr>
              <a:t>Code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Builder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(stlačenie klávesy C)</a:t>
            </a:r>
          </a:p>
          <a:p>
            <a:r>
              <a:rPr lang="sk-SK" dirty="0">
                <a:solidFill>
                  <a:schemeClr val="tx1"/>
                </a:solidFill>
              </a:rPr>
              <a:t>Tutoriály a návody priamo od Microsoftu</a:t>
            </a:r>
          </a:p>
          <a:p>
            <a:r>
              <a:rPr lang="sk-SK" dirty="0">
                <a:solidFill>
                  <a:schemeClr val="tx1"/>
                </a:solidFill>
              </a:rPr>
              <a:t>Možnosť vytvorenia vlastného projektu (programu) – prostredie </a:t>
            </a:r>
            <a:r>
              <a:rPr lang="sk-SK" b="1" dirty="0" err="1">
                <a:solidFill>
                  <a:schemeClr val="tx1"/>
                </a:solidFill>
              </a:rPr>
              <a:t>MakeCode</a:t>
            </a:r>
            <a:endParaRPr lang="sk-SK" b="1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Program tvoríme pomocou blokov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download Minecraft Education Edition latest version in March 2022 -  KQ Education Group">
            <a:extLst>
              <a:ext uri="{FF2B5EF4-FFF2-40B4-BE49-F238E27FC236}">
                <a16:creationId xmlns:a16="http://schemas.microsoft.com/office/drawing/2014/main" id="{333F7BD7-E404-D685-99F9-E4FC4D3C0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 b="3254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786E3-9D5A-8682-6768-C130BC96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Zdroje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805E0-5CA6-CAA3-8A5B-1BA83DCF3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sk-SK" dirty="0">
                <a:solidFill>
                  <a:schemeClr val="tx1"/>
                </a:solidFill>
                <a:hlinkClick r:id="rId4"/>
              </a:rPr>
              <a:t>https://lms.umb.sk/mod/book/view.php?id=194011&amp;chapterid=6338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sk-SK" dirty="0">
                <a:solidFill>
                  <a:schemeClr val="tx1"/>
                </a:solidFill>
              </a:rPr>
              <a:t>Dobrota -  Bakalárska práca</a:t>
            </a:r>
          </a:p>
          <a:p>
            <a:pPr>
              <a:buFont typeface="Arial"/>
              <a:buChar char="•"/>
            </a:pPr>
            <a:r>
              <a:rPr lang="sk-SK" dirty="0">
                <a:solidFill>
                  <a:schemeClr val="tx1"/>
                </a:solidFill>
              </a:rPr>
              <a:t>Obrázky: </a:t>
            </a:r>
            <a:r>
              <a:rPr lang="sk-SK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hlinkClick r:id="rId5"/>
              </a:rPr>
              <a:t>https://kqeducationgroup.com/wp-content/uploads/2022/03/a7a72-16358087962827-1920-780x470.jpg</a:t>
            </a:r>
            <a:endParaRPr lang="sk-SK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r>
              <a:rPr lang="sk-SK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hlinkClick r:id="rId6"/>
              </a:rPr>
              <a:t>https://blog.vzdelavameprebuducnost.sk/wp-content/uploads/2017/08/Minecraftedu1-780x439.jpeg</a:t>
            </a:r>
            <a:endParaRPr lang="sk-SK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r>
              <a:rPr lang="sk-SK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hlinkClick r:id="rId7"/>
              </a:rPr>
              <a:t>https://education.minecraft.net/en-us/resources/science-subject-kit/chemistry</a:t>
            </a:r>
            <a:endParaRPr lang="sk-SK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endParaRPr lang="sk-SK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  <a:p>
            <a:pPr>
              <a:buFont typeface="Arial"/>
              <a:buChar char="•"/>
            </a:pPr>
            <a:endParaRPr lang="en-US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3496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63</TotalTime>
  <Words>288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PowerPoint Presentation</vt:lpstr>
      <vt:lpstr>O minecrafte</vt:lpstr>
      <vt:lpstr>Využitie </vt:lpstr>
      <vt:lpstr>Edície Minecraftu</vt:lpstr>
      <vt:lpstr>Stiahnutie</vt:lpstr>
      <vt:lpstr>Svet</vt:lpstr>
      <vt:lpstr>Prostredie/Programovanie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Chudikova Michaela, nInAj_m</dc:creator>
  <cp:lastModifiedBy>Chudikova Michaela, nInAj_m</cp:lastModifiedBy>
  <cp:revision>1</cp:revision>
  <dcterms:created xsi:type="dcterms:W3CDTF">2022-05-26T11:27:24Z</dcterms:created>
  <dcterms:modified xsi:type="dcterms:W3CDTF">2022-05-26T12:30:51Z</dcterms:modified>
</cp:coreProperties>
</file>