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35" autoAdjust="0"/>
    <p:restoredTop sz="94660"/>
  </p:normalViewPr>
  <p:slideViewPr>
    <p:cSldViewPr>
      <p:cViewPr varScale="1">
        <p:scale>
          <a:sx n="106" d="100"/>
          <a:sy n="106" d="100"/>
        </p:scale>
        <p:origin x="20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EBCAF-DD3C-47AC-A37B-C090D31F1B37}" type="datetimeFigureOut">
              <a:rPr lang="sk-SK" smtClean="0"/>
              <a:t>22.5.2015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2FF53-A94C-45BD-B62B-77DB9A42DA7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25203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712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66038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7048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02800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43510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33533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57683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71340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55044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49363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50739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28314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22323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20189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76891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820295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567139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947421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07112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800258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443469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568924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0823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2E942-EED5-460E-AABA-BF5F493B09F5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4E013-D1CB-4295-828E-31FD468D8494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305">
              <a:defRPr/>
            </a:pPr>
            <a:fld id="{64E65EF4-FC22-4400-B3AE-1C4F039CC180}" type="datetimeFigureOut">
              <a:rPr lang="sk-SK" smtClean="0"/>
              <a:pPr defTabSz="914305"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defTabSz="914305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69212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65" indent="-34286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defTabSz="91430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220456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65" indent="-3428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481" y="6198898"/>
            <a:ext cx="91430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05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00513" y="2521913"/>
            <a:ext cx="5257600" cy="205921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Videá vo </a:t>
            </a: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vzdelávaní</a:t>
            </a:r>
            <a:endParaRPr lang="sk-SK" altLang="sk-SK" sz="3900" b="1" dirty="0">
              <a:solidFill>
                <a:srgbClr val="A50021"/>
              </a:solidFill>
              <a:latin typeface="+mj-lt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altLang="sk-SK" sz="3901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</a:t>
            </a: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Ing. Dana Horváthová, PhD.</a:t>
            </a: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632" y="405131"/>
            <a:ext cx="8228736" cy="143971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714" y="5056017"/>
            <a:ext cx="3138159" cy="10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06" y="4921094"/>
            <a:ext cx="1249232" cy="115557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362" y="4921094"/>
            <a:ext cx="1025417" cy="115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69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6039" y="-1309190"/>
            <a:ext cx="4390564" cy="273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endParaRPr lang="sk-SK" altLang="sk-SK" sz="1633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6039" y="-1309190"/>
            <a:ext cx="4390564" cy="273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endParaRPr lang="sk-SK" altLang="sk-SK" sz="1633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719" y="2497236"/>
            <a:ext cx="4390564" cy="2733388"/>
          </a:xfrm>
        </p:spPr>
      </p:pic>
    </p:spTree>
    <p:extLst>
      <p:ext uri="{BB962C8B-B14F-4D97-AF65-F5344CB8AC3E}">
        <p14:creationId xmlns:p14="http://schemas.microsoft.com/office/powerpoint/2010/main" val="145959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26</Words>
  <Application>Microsoft Office PowerPoint</Application>
  <PresentationFormat>Prezentácia na obrazovke (4:3)</PresentationFormat>
  <Paragraphs>6</Paragraphs>
  <Slides>11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11</vt:i4>
      </vt:variant>
    </vt:vector>
  </HeadingPairs>
  <TitlesOfParts>
    <vt:vector size="16" baseType="lpstr">
      <vt:lpstr>Arial</vt:lpstr>
      <vt:lpstr>Calibri</vt:lpstr>
      <vt:lpstr>Motív Office</vt:lpstr>
      <vt:lpstr>1_Motív Office</vt:lpstr>
      <vt:lpstr>2_Motív Office</vt:lpstr>
      <vt:lpstr>Rozvoj inovatívnych foriem vzdelávania na Univerzite Mateja Bela v Banskej Bystrici ITMS 26110230077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Matt Nepster</dc:creator>
  <cp:lastModifiedBy>Horvathova Dana</cp:lastModifiedBy>
  <cp:revision>14</cp:revision>
  <dcterms:created xsi:type="dcterms:W3CDTF">2013-06-10T18:40:06Z</dcterms:created>
  <dcterms:modified xsi:type="dcterms:W3CDTF">2015-05-22T16:41:47Z</dcterms:modified>
</cp:coreProperties>
</file>