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uwRmDRfW4q+bZquB0IHFMRLw+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ov a popis">
  <p:cSld name="Názov a popi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nuka s popisom">
  <p:cSld name="Ponuka s popisom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3" name="Google Shape;123;p4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4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s názvom">
  <p:cSld name="Karta s názv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s názvom ponuky">
  <p:cSld name="Karta s názvom ponuk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40" name="Google Shape;140;p4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4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alebo False">
  <p:cSld name="True alebo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3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8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9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9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9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9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9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9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29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9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9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9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arn/desig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joinclass/57H1SBGF1EG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pYz487CC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codeblocks/edit?doc=6Ha9j6dvqJ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www.tinkercad.com/codeblocks/edit?doc=b0CNF9quCU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kercad.zendesk.com/hc/en-us/sections/36000544739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ssonplans/recreate-a-pattern-found-in-natur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kercad.zendesk.com/hc/en-us/sections/360005447393" TargetMode="External"/><Relationship Id="rId4" Type="http://schemas.openxmlformats.org/officeDocument/2006/relationships/hyperlink" Target="https://www.youtube.com/watch?v=HXpYz487CC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2589213" y="1319350"/>
            <a:ext cx="7900261" cy="345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Garamond"/>
              <a:buNone/>
            </a:pPr>
            <a:r>
              <a:rPr lang="sk-SK" b="1" i="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Výučba algoritmov a 3D modelovanie</a:t>
            </a:r>
            <a:r>
              <a:rPr lang="sk-SK" b="0" i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sk-SK" b="0" i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sk-SK" b="0" i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sk-SK" b="0" i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sk-SK" sz="4000" b="0" i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online </a:t>
            </a:r>
            <a:r>
              <a:rPr lang="sk-SK" sz="4000" b="0" i="0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workshop  6. 11. 2021</a:t>
            </a:r>
            <a:endParaRPr sz="4000" dirty="0"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89213" y="5025573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b="1" dirty="0"/>
              <a:t>Janka </a:t>
            </a:r>
            <a:r>
              <a:rPr lang="sk-SK" b="1" dirty="0" err="1"/>
              <a:t>Majherová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dirty="0"/>
              <a:t> janka.majherova@cvtisr.sk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dirty="0"/>
              <a:t>CVTI SR - ŠVS </a:t>
            </a:r>
            <a:r>
              <a:rPr lang="sk-SK" dirty="0" smtClean="0"/>
              <a:t>Liptovský </a:t>
            </a:r>
            <a:r>
              <a:rPr lang="sk-SK" dirty="0"/>
              <a:t>Mikuláš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 l="17249" t="27326" r="46751" b="15615"/>
          <a:stretch/>
        </p:blipFill>
        <p:spPr>
          <a:xfrm>
            <a:off x="2554869" y="640081"/>
            <a:ext cx="2898785" cy="23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 l="37821" t="516" r="28964" b="29204"/>
          <a:stretch/>
        </p:blipFill>
        <p:spPr>
          <a:xfrm>
            <a:off x="5956663" y="640081"/>
            <a:ext cx="2165707" cy="22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6663" y="3365062"/>
            <a:ext cx="2898785" cy="25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/>
          <p:cNvPicPr preferRelativeResize="0"/>
          <p:nvPr/>
        </p:nvPicPr>
        <p:blipFill rotWithShape="1">
          <a:blip r:embed="rId6">
            <a:alphaModFix/>
          </a:blip>
          <a:srcRect t="11142" b="20380"/>
          <a:stretch/>
        </p:blipFill>
        <p:spPr>
          <a:xfrm>
            <a:off x="2554870" y="3365062"/>
            <a:ext cx="2898785" cy="26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TinkerCAD – 3D model</a:t>
            </a:r>
            <a:br>
              <a:rPr lang="sk-SK"/>
            </a:br>
            <a:r>
              <a:rPr lang="sk-SK"/>
              <a:t>základné operácie</a:t>
            </a:r>
            <a:endParaRPr/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Pridať tvar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Zmeniť veľkosť – parametre objektu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Presun a otočenie objektu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Zarovnanie objektov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Vytvorenie výrezu - diery (hole)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Zoskupenie objektov (group)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2" name="Google Shape;252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3220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53" name="Google Shape;253;p1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Pracovná plocha</a:t>
            </a:r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8388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The Workplane  200 mm x 200 mm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Počiatok je v strede X = 0, Y = 0, Z = 0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Pohľad na objekt – zhora, spredu, ..</a:t>
            </a:r>
            <a:endParaRPr/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808" y="342900"/>
            <a:ext cx="4426804" cy="315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1932" y="3211838"/>
            <a:ext cx="4130186" cy="29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4978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63" name="Google Shape;263;p1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Videolekcie -</a:t>
            </a:r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body" idx="1"/>
          </p:nvPr>
        </p:nvSpPr>
        <p:spPr>
          <a:xfrm>
            <a:off x="2589212" y="1645920"/>
            <a:ext cx="8915400" cy="426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>
                <a:solidFill>
                  <a:srgbClr val="FF0000"/>
                </a:solidFill>
              </a:rPr>
              <a:t>Viac informácií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starter kit (spouštěče) -názorné uvedenie do prostredia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Interaktívne lekcie na zložitejšie modely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Projekty – návody interaktívne (anglicky) </a:t>
            </a:r>
            <a:endParaRPr/>
          </a:p>
          <a:p>
            <a:pPr marL="742950" lvl="1" indent="-13335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>
                <a:solidFill>
                  <a:srgbClr val="FF0000"/>
                </a:solidFill>
              </a:rPr>
              <a:t>Výuka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Metodické plány lekcií (Lesson)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Ukážka kiwi, včelí plást</a:t>
            </a:r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1725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71" name="Google Shape;271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Ukážka lekcie Starter (spouštěč)</a:t>
            </a:r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 u="sng">
                <a:solidFill>
                  <a:schemeClr val="hlink"/>
                </a:solidFill>
                <a:hlinkClick r:id="rId3"/>
              </a:rPr>
              <a:t>https://www.tinkercad.com/learn/designs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 l="24880" t="9931"/>
          <a:stretch/>
        </p:blipFill>
        <p:spPr>
          <a:xfrm>
            <a:off x="4406212" y="2785695"/>
            <a:ext cx="3748125" cy="323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1022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Hotové modely</a:t>
            </a:r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924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Databáza </a:t>
            </a:r>
            <a:r>
              <a:rPr lang="sk-SK" u="sng">
                <a:solidFill>
                  <a:schemeClr val="hlink"/>
                </a:solidFill>
                <a:hlinkClick r:id="rId3"/>
              </a:rPr>
              <a:t>thingiverse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Podľa názvu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podľa predmetov</a:t>
            </a:r>
            <a:endParaRPr/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119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Implementácia 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15</a:t>
            </a:fld>
            <a:endParaRPr/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325" y="1648475"/>
            <a:ext cx="5157500" cy="42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Praktické cvičenie</a:t>
            </a:r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Prihlásenie do triedy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Kod triedy RŠINF dostanete od lektora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Alebo </a:t>
            </a:r>
            <a:r>
              <a:rPr lang="sk-SK" sz="2400" u="sng">
                <a:solidFill>
                  <a:schemeClr val="hlink"/>
                </a:solidFill>
                <a:hlinkClick r:id="rId3"/>
              </a:rPr>
              <a:t>TU</a:t>
            </a:r>
            <a:endParaRPr sz="240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>
                <a:solidFill>
                  <a:srgbClr val="FF0000"/>
                </a:solidFill>
              </a:rPr>
              <a:t>PL</a:t>
            </a:r>
            <a:r>
              <a:rPr lang="sk-SK" sz="2400"/>
              <a:t> na google disku 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436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97" name="Google Shape;297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sk-SK"/>
              <a:t>3D model pomocou kódu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Programovanie modelu v kóde </a:t>
            </a:r>
            <a:br>
              <a:rPr lang="sk-SK"/>
            </a:br>
            <a:r>
              <a:rPr lang="sk-SK"/>
              <a:t>– v blokoch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/>
              <a:t>Informatické myslenie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Dekompozícia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Abstrakcia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Rozpoznanie vzoru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Algoritmus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Podobný princíp Scratch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Úvodné video k programovanie v Tinkercad  </a:t>
            </a:r>
            <a:r>
              <a:rPr lang="sk-SK" u="sng">
                <a:solidFill>
                  <a:schemeClr val="hlink"/>
                </a:solidFill>
                <a:hlinkClick r:id="rId3"/>
              </a:rPr>
              <a:t>TU</a:t>
            </a:r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3308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Implementácia 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11" name="Google Shape;311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Codeblocks editor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838200" y="1418897"/>
            <a:ext cx="10515600" cy="475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Tvary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Parametre objektov  - Farba, veľkosť,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animácia , 3D náhľad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Krokovanie tvorby modelu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Karteziánske súradnice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Zdieľanie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Obrázok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Animácia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Export modelu – 3D grafika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sk-SK"/>
              <a:t> .stl, .obj, svg 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Vymazať príkaz - kôš</a:t>
            </a:r>
            <a:endParaRPr/>
          </a:p>
        </p:txBody>
      </p:sp>
      <p:pic>
        <p:nvPicPr>
          <p:cNvPr id="318" name="Google Shape;3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548" y="2727434"/>
            <a:ext cx="7205011" cy="398265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Obsah</a:t>
            </a: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Algoritmy a 3D modelovanie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Prostredie Tinkercad</a:t>
            </a:r>
            <a:endParaRPr sz="20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Tvorba 3D modelov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Tvorba modelov pomocou kódu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Príprava  a metodika výučby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6" name="Google Shape;176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5953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sk-SK" b="1" dirty="0">
                <a:sym typeface="Garamond"/>
              </a:rPr>
              <a:t>KEGA 018UMB-4/2020 I</a:t>
            </a:r>
            <a:r>
              <a:rPr lang="sk-SK" b="1" dirty="0"/>
              <a:t>mplementácia nových trendov v informatike do výučby algoritmického myslenia a programovania v predmete informatika v sekundárnom vzdelávaní</a:t>
            </a:r>
            <a:endParaRPr lang="sk-SK" dirty="0"/>
          </a:p>
        </p:txBody>
      </p:sp>
      <p:sp>
        <p:nvSpPr>
          <p:cNvPr id="177" name="Google Shape;177;p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Codeblocks editor</a:t>
            </a: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1"/>
          </p:nvPr>
        </p:nvSpPr>
        <p:spPr>
          <a:xfrm>
            <a:off x="2589212" y="1502229"/>
            <a:ext cx="8915400" cy="440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Upraviť objekty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(posun a otočenie podľa osí x, y, z)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Mierka objektu, farba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vymazanie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Zoskupiť objekty –vytvoriť skupinu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Na výrez v objekte použijeme iný tvar v podobe Diera (Hole)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Riadiť – cyklus s daným počtom opakovaní, alebo s indexom cyklu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Matematické operácie, funkcie, nastaviť hodnotu premennej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Dáta – zoznam premenných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/>
              <a:t>komentáre</a:t>
            </a:r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462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Implementácia 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28" name="Google Shape;328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250" y="1272568"/>
            <a:ext cx="6895450" cy="350315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/>
          <p:nvPr/>
        </p:nvSpPr>
        <p:spPr>
          <a:xfrm>
            <a:off x="2382630" y="479892"/>
            <a:ext cx="587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krok 1 Vytvoriť nový objekt</a:t>
            </a: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8400" y="2560300"/>
            <a:ext cx="6537626" cy="361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1637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Implementácia 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37" name="Google Shape;337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3120" y="1350136"/>
            <a:ext cx="8313520" cy="488375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Krok 2 – skladať bloky kódu</a:t>
            </a:r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Príklady</a:t>
            </a:r>
            <a:endParaRPr/>
          </a:p>
        </p:txBody>
      </p:sp>
      <p:sp>
        <p:nvSpPr>
          <p:cNvPr id="351" name="Google Shape;351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s</a:t>
            </a:r>
            <a:r>
              <a:rPr lang="sk-SK" u="sng">
                <a:solidFill>
                  <a:schemeClr val="hlink"/>
                </a:solidFill>
                <a:hlinkClick r:id="rId3"/>
              </a:rPr>
              <a:t>emafor</a:t>
            </a:r>
            <a:r>
              <a:rPr lang="sk-SK"/>
              <a:t>, snehuliak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 u="sng">
                <a:solidFill>
                  <a:schemeClr val="hlink"/>
                </a:solidFill>
                <a:hlinkClick r:id="rId4"/>
              </a:rPr>
              <a:t>https://www.tinkercad.com/codeblocks/edit?doc=b0CNF9quCUW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154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53" name="Google Shape;353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23</a:t>
            </a:fld>
            <a:endParaRPr/>
          </a:p>
        </p:txBody>
      </p:sp>
      <p:pic>
        <p:nvPicPr>
          <p:cNvPr id="354" name="Google Shape;35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5213" y="3364574"/>
            <a:ext cx="4040535" cy="2434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852" y="237884"/>
            <a:ext cx="5001782" cy="396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4"/>
          <p:cNvPicPr preferRelativeResize="0"/>
          <p:nvPr/>
        </p:nvPicPr>
        <p:blipFill rotWithShape="1">
          <a:blip r:embed="rId4">
            <a:alphaModFix/>
          </a:blip>
          <a:srcRect t="13333" r="1853"/>
          <a:stretch/>
        </p:blipFill>
        <p:spPr>
          <a:xfrm>
            <a:off x="5315270" y="3030584"/>
            <a:ext cx="661036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Model po vytvorení</a:t>
            </a:r>
            <a:endParaRPr/>
          </a:p>
        </p:txBody>
      </p:sp>
      <p:sp>
        <p:nvSpPr>
          <p:cNvPr id="368" name="Google Shape;368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Exportovať do formátov 3D grafiky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Formát STL, OBJ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Prezerať v 3D zobrazení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Vytlačiť na 3D tlačiarni (pozor na rozmery)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Zdieľať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Snímok obrazovky – stiahne png súbor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Animovaný GIF - stiahne gif súbor</a:t>
            </a:r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2077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Príprava výučby</a:t>
            </a:r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Vytvorenie učiteľského účtu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Email+ heslo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Alebo účet google, FB, microsoft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Vytvorenie žiackych účtov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Triedy – vytvoriť novú triedu, pridať študentov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Prihlásenie sa žiaka cez prezývky alebo cez účet google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Zdieľať odkaz na triedu alebo Kód triedy a prezývku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sk-SK"/>
              <a:t>Oboznámenie žiakov s prostredím TinkeCAD – názorné videokurzy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4890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378" name="Google Shape;378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Metodika výučby</a:t>
            </a:r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Originál m</a:t>
            </a:r>
            <a:r>
              <a:rPr lang="sk-SK" sz="1800"/>
              <a:t>etodické plány lekcií (Lesson)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Nápoveda </a:t>
            </a:r>
            <a:r>
              <a:rPr lang="sk-SK" u="sng">
                <a:solidFill>
                  <a:schemeClr val="hlink"/>
                </a:solidFill>
                <a:hlinkClick r:id="rId3"/>
              </a:rPr>
              <a:t>TU</a:t>
            </a:r>
            <a:endParaRPr sz="1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Videa na youtube a iné zdroje (v angl. jazyku)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 sz="1800"/>
              <a:t>Po česky https://www.youtube.com/watch?v=bcrUFvj4Vmk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Vlastné námety ....</a:t>
            </a:r>
            <a:endParaRPr sz="180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>mplementácia nových trendov v informatike do výučby algoritmického myslenia a programovania v predmete informatika v sekundárnom vzdelávaní</a:t>
            </a:r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Zdroje</a:t>
            </a:r>
            <a:endParaRPr/>
          </a:p>
        </p:txBody>
      </p:sp>
      <p:sp>
        <p:nvSpPr>
          <p:cNvPr id="392" name="Google Shape;392;p28"/>
          <p:cNvSpPr txBox="1">
            <a:spLocks noGrp="1"/>
          </p:cNvSpPr>
          <p:nvPr>
            <p:ph type="body" idx="1"/>
          </p:nvPr>
        </p:nvSpPr>
        <p:spPr>
          <a:xfrm>
            <a:off x="2328175" y="2133600"/>
            <a:ext cx="9176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 u="sng">
                <a:solidFill>
                  <a:schemeClr val="hlink"/>
                </a:solidFill>
                <a:hlinkClick r:id="rId3"/>
              </a:rPr>
              <a:t>https://www.tinkercad.com/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 u="sng">
                <a:solidFill>
                  <a:schemeClr val="hlink"/>
                </a:solidFill>
                <a:hlinkClick r:id="rId3"/>
              </a:rPr>
              <a:t>https://www.tinkercad.com/lessonplans/recreate-a-pattern-found-in-nature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 u="sng">
                <a:solidFill>
                  <a:schemeClr val="hlink"/>
                </a:solidFill>
                <a:hlinkClick r:id="rId4"/>
              </a:rPr>
              <a:t>Teaching With Tinkercad (Season 1, Ep. 2 ) - Codeblocks in the Classroom – YouTube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sk-SK"/>
              <a:t>Nápoveda </a:t>
            </a:r>
            <a:r>
              <a:rPr lang="sk-SK" u="sng">
                <a:solidFill>
                  <a:schemeClr val="hlink"/>
                </a:solidFill>
                <a:hlinkClick r:id="rId5"/>
              </a:rPr>
              <a:t>https://tinkercad.zendesk.com/hc/en-us/sections/360005447393</a:t>
            </a:r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31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Úvod</a:t>
            </a: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2589212" y="2037806"/>
            <a:ext cx="8915400" cy="38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Algoritmy vo výučbe na INF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Programovanie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....</a:t>
            </a:r>
            <a:endParaRPr dirty="0"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Grafika vo výučbe na INF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2D grafika – Skicár, </a:t>
            </a:r>
            <a:r>
              <a:rPr lang="sk-SK" sz="2000" dirty="0" err="1"/>
              <a:t>Gimp</a:t>
            </a:r>
            <a:r>
              <a:rPr lang="sk-SK" sz="2000" dirty="0"/>
              <a:t>, </a:t>
            </a:r>
            <a:r>
              <a:rPr lang="sk-SK" sz="2000" dirty="0" err="1"/>
              <a:t>IrfanView</a:t>
            </a:r>
            <a:r>
              <a:rPr lang="sk-SK" sz="2000" dirty="0"/>
              <a:t>....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sk-SK" sz="2000" dirty="0"/>
              <a:t>3D grafika – </a:t>
            </a:r>
            <a:r>
              <a:rPr lang="sk-SK" sz="2000" dirty="0" err="1"/>
              <a:t>Blender</a:t>
            </a:r>
            <a:r>
              <a:rPr lang="sk-SK" sz="2000" dirty="0"/>
              <a:t>, ...</a:t>
            </a: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84" name="Google Shape;184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59538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ym typeface="Garamond"/>
              </a:rPr>
              <a:t>KEGA 018UMB-4/2020 I</a:t>
            </a:r>
            <a:r>
              <a:rPr lang="sk-SK" b="1" dirty="0"/>
              <a:t>mplementácia </a:t>
            </a:r>
            <a:r>
              <a:rPr lang="sk-SK" b="1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 u="sng">
                <a:solidFill>
                  <a:schemeClr val="hlink"/>
                </a:solidFill>
                <a:hlinkClick r:id="rId3"/>
              </a:rPr>
              <a:t>Tinkercad</a:t>
            </a:r>
            <a:r>
              <a:rPr lang="sk-SK"/>
              <a:t> </a:t>
            </a:r>
            <a:endParaRPr/>
          </a:p>
        </p:txBody>
      </p:sp>
      <p:sp>
        <p:nvSpPr>
          <p:cNvPr id="191" name="Google Shape;191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Príprava modelov na 3D tlač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Rozvoj STEM zručností (prírodné vedy, informatika, matematika)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Príprava na profesionálnu tvorbu dizajnu, napr. Autodesk</a:t>
            </a:r>
            <a:endParaRPr sz="240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Online prostredie, zadarmo dostupné (zatiaľ)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Účet po registrácii alebo cez účet google, facebook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Učiteľ má učiteľský účet, vytvára triedy, priraďuje žiakov</a:t>
            </a:r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392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193" name="Google Shape;193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Tinkercad prostredie  - 3 moduly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/>
              <a:t>3D návrhy modelov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/>
              <a:t>Elektronika</a:t>
            </a:r>
            <a:r>
              <a:rPr lang="sk-SK" sz="2400"/>
              <a:t> – obvody (circuits) – Návrh a simulácia elektrických obvodov (arduino, microbit)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 b="1"/>
              <a:t>Návrhy s kódo</a:t>
            </a:r>
            <a:r>
              <a:rPr lang="sk-SK" sz="2400"/>
              <a:t>m (Codeblocks)  - Blokové príkazy, jednoduché programovanie cez 3D grafiku</a:t>
            </a:r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04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01" name="Google Shape;201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750424" y="624110"/>
            <a:ext cx="9754188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 dirty="0" err="1"/>
              <a:t>TinkerCAD</a:t>
            </a:r>
            <a:r>
              <a:rPr lang="sk-SK" dirty="0"/>
              <a:t> </a:t>
            </a:r>
            <a:endParaRPr dirty="0"/>
          </a:p>
        </p:txBody>
      </p:sp>
      <p:pic>
        <p:nvPicPr>
          <p:cNvPr id="207" name="Google Shape;20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986"/>
          <a:stretch/>
        </p:blipFill>
        <p:spPr>
          <a:xfrm>
            <a:off x="4716341" y="1264555"/>
            <a:ext cx="6546606" cy="444524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295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TinkerCAD  - interaktívne lekcie</a:t>
            </a:r>
            <a:endParaRPr/>
          </a:p>
        </p:txBody>
      </p:sp>
      <p:pic>
        <p:nvPicPr>
          <p:cNvPr id="215" name="Google Shape;21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857"/>
          <a:stretch/>
        </p:blipFill>
        <p:spPr>
          <a:xfrm>
            <a:off x="3710651" y="2133600"/>
            <a:ext cx="6672524" cy="37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5330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17" name="Google Shape;217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sk-SK"/>
              <a:t>Príprava triedy</a:t>
            </a:r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Vytvoriť triedu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Pridať žiakov – priezvisko alebo iniciály, vznikne prezývka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Poskytnúť žiakom  kod triedy, nemusia sa registrovať cez vlastný email (najmä do 13 rokov)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Prihlásia sa cez prezývku</a:t>
            </a:r>
            <a:endParaRPr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sk-SK" sz="2400"/>
              <a:t>Režim Safe – nemôžu tvoriť verejné modely</a:t>
            </a:r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83660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Implementácia </a:t>
            </a:r>
            <a:r>
              <a:rPr lang="sk-SK" dirty="0"/>
              <a:t>nových trendov v informatike do výučby algoritmického myslenia a programovania v predmete informatika v sekundárnom vzdelávaní</a:t>
            </a:r>
            <a:endParaRPr dirty="0"/>
          </a:p>
        </p:txBody>
      </p:sp>
      <p:sp>
        <p:nvSpPr>
          <p:cNvPr id="225" name="Google Shape;225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351" y="418011"/>
            <a:ext cx="3640183" cy="273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306" y="418011"/>
            <a:ext cx="3605348" cy="270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7350" y="3429000"/>
            <a:ext cx="3640183" cy="27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3306" y="3429000"/>
            <a:ext cx="3715963" cy="273053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1024</Words>
  <Application>Microsoft Office PowerPoint</Application>
  <PresentationFormat>Širokouhlá</PresentationFormat>
  <Paragraphs>188</Paragraphs>
  <Slides>29</Slides>
  <Notes>28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Calibri</vt:lpstr>
      <vt:lpstr>Noto Sans Symbols</vt:lpstr>
      <vt:lpstr>Garamond</vt:lpstr>
      <vt:lpstr>Dym</vt:lpstr>
      <vt:lpstr>Výučba algoritmov a 3D modelovanie  online workshop  6. 11. 2021</vt:lpstr>
      <vt:lpstr>Obsah</vt:lpstr>
      <vt:lpstr>Úvod</vt:lpstr>
      <vt:lpstr>Tinkercad </vt:lpstr>
      <vt:lpstr>Tinkercad prostredie  - 3 moduly</vt:lpstr>
      <vt:lpstr>TinkerCAD </vt:lpstr>
      <vt:lpstr>TinkerCAD  - interaktívne lekcie</vt:lpstr>
      <vt:lpstr>Príprava triedy</vt:lpstr>
      <vt:lpstr>Prezentácia programu PowerPoint</vt:lpstr>
      <vt:lpstr>Prezentácia programu PowerPoint</vt:lpstr>
      <vt:lpstr>TinkerCAD – 3D model základné operácie</vt:lpstr>
      <vt:lpstr>Pracovná plocha</vt:lpstr>
      <vt:lpstr>Videolekcie -</vt:lpstr>
      <vt:lpstr>Ukážka lekcie Starter (spouštěč)</vt:lpstr>
      <vt:lpstr>Hotové modely</vt:lpstr>
      <vt:lpstr>Praktické cvičenie</vt:lpstr>
      <vt:lpstr>3D model pomocou kódu</vt:lpstr>
      <vt:lpstr>Programovanie modelu v kóde  – v blokoch</vt:lpstr>
      <vt:lpstr>Codeblocks editor</vt:lpstr>
      <vt:lpstr>Codeblocks editor</vt:lpstr>
      <vt:lpstr>Prezentácia programu PowerPoint</vt:lpstr>
      <vt:lpstr>Krok 2 – skladať bloky kódu</vt:lpstr>
      <vt:lpstr>Príklady</vt:lpstr>
      <vt:lpstr>Prezentácia programu PowerPoint</vt:lpstr>
      <vt:lpstr>Model po vytvorení</vt:lpstr>
      <vt:lpstr>Príprava výučby</vt:lpstr>
      <vt:lpstr>Metodika výučby</vt:lpstr>
      <vt:lpstr>Zdroje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Výučba algoritmov a 3D modelovanie  online workshop  6. 11. 2021</dc:title>
  <dc:creator>Majherova Janka</dc:creator>
  <cp:lastModifiedBy>ECDL</cp:lastModifiedBy>
  <cp:revision>2</cp:revision>
  <dcterms:created xsi:type="dcterms:W3CDTF">2021-09-29T12:12:13Z</dcterms:created>
  <dcterms:modified xsi:type="dcterms:W3CDTF">2021-11-29T07:19:59Z</dcterms:modified>
</cp:coreProperties>
</file>