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5" autoAdjust="0"/>
    <p:restoredTop sz="94660"/>
  </p:normalViewPr>
  <p:slideViewPr>
    <p:cSldViewPr>
      <p:cViewPr varScale="1">
        <p:scale>
          <a:sx n="106" d="100"/>
          <a:sy n="106" d="100"/>
        </p:scale>
        <p:origin x="20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BCAF-DD3C-47AC-A37B-C090D31F1B37}" type="datetimeFigureOut">
              <a:rPr lang="sk-SK" smtClean="0"/>
              <a:t>22.5.2015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FF53-A94C-45BD-B62B-77DB9A42DA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520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1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6603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04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0280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4351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3353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5768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7134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5504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4936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5073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2831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22323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20189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6891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82029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56713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4742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0711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002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44346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56892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0823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E942-EED5-460E-AABA-BF5F493B09F5}" type="datetimeFigureOut">
              <a:rPr lang="sk-SK" smtClean="0"/>
              <a:pPr/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4E013-D1CB-4295-828E-31FD468D84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305">
              <a:defRPr/>
            </a:pPr>
            <a:fld id="{64E65EF4-FC22-4400-B3AE-1C4F039CC180}" type="datetimeFigureOut">
              <a:rPr lang="sk-SK" smtClean="0"/>
              <a:pPr defTabSz="914305"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305"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6921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05"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05"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204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481" y="6198898"/>
            <a:ext cx="9143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05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0513" y="2521913"/>
            <a:ext cx="5257600" cy="205921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Videá vo 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vzdelávaní</a:t>
            </a:r>
            <a:endParaRPr lang="sk-SK" altLang="sk-SK" sz="3900" b="1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altLang="sk-SK" sz="3901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</a:t>
            </a: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Ing. Dana Horváthová, PhD.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632" y="405131"/>
            <a:ext cx="8228736" cy="143971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714" y="5056017"/>
            <a:ext cx="3138159" cy="10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6" y="4921094"/>
            <a:ext cx="1249232" cy="1155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362" y="4921094"/>
            <a:ext cx="1025417" cy="11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6039" y="-1309190"/>
            <a:ext cx="4390564" cy="27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sk-SK" altLang="sk-SK" sz="1633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6039" y="-1309190"/>
            <a:ext cx="4390564" cy="27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sk-SK" altLang="sk-SK" sz="1633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719" y="2497236"/>
            <a:ext cx="4390564" cy="2733388"/>
          </a:xfrm>
        </p:spPr>
      </p:pic>
    </p:spTree>
    <p:extLst>
      <p:ext uri="{BB962C8B-B14F-4D97-AF65-F5344CB8AC3E}">
        <p14:creationId xmlns:p14="http://schemas.microsoft.com/office/powerpoint/2010/main" val="14595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Application>Microsoft Office PowerPoint</Application>
  <PresentationFormat>Prezentácia na obrazovke (4:3)</PresentationFormat>
  <Paragraphs>6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Motív Office</vt:lpstr>
      <vt:lpstr>1_Motív Office</vt:lpstr>
      <vt:lpstr>2_Motív Office</vt:lpstr>
      <vt:lpstr>Rozvoj inovatívnych foriem vzdelávania na Univerzite Mateja Bela v Banskej Bystrici ITMS 26110230077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Matt Nepster</dc:creator>
  <cp:lastModifiedBy>Horvathova Dana</cp:lastModifiedBy>
  <cp:revision>14</cp:revision>
  <dcterms:created xsi:type="dcterms:W3CDTF">2013-06-10T18:40:06Z</dcterms:created>
  <dcterms:modified xsi:type="dcterms:W3CDTF">2015-05-22T16:41:47Z</dcterms:modified>
</cp:coreProperties>
</file>