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2192000" cy="6858000"/>
  <p:notesSz cx="6858000" cy="994727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8CA8C-1692-44F0-978D-1E52B0C1EBB5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1E4B3-3F47-49F3-BE61-1882967259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520528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E09D-C6BC-4EC3-9046-01545F20BB8F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0FA9C-7BB9-4707-AC3C-0CB2DD403CE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98698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E09D-C6BC-4EC3-9046-01545F20BB8F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0FA9C-7BB9-4707-AC3C-0CB2DD403CE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6751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E09D-C6BC-4EC3-9046-01545F20BB8F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0FA9C-7BB9-4707-AC3C-0CB2DD403CE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47983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E09D-C6BC-4EC3-9046-01545F20BB8F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0FA9C-7BB9-4707-AC3C-0CB2DD403CE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285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E09D-C6BC-4EC3-9046-01545F20BB8F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0FA9C-7BB9-4707-AC3C-0CB2DD403CE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5673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E09D-C6BC-4EC3-9046-01545F20BB8F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0FA9C-7BB9-4707-AC3C-0CB2DD403CE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12960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E09D-C6BC-4EC3-9046-01545F20BB8F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0FA9C-7BB9-4707-AC3C-0CB2DD403CE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0428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E09D-C6BC-4EC3-9046-01545F20BB8F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0FA9C-7BB9-4707-AC3C-0CB2DD403CE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214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E09D-C6BC-4EC3-9046-01545F20BB8F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0FA9C-7BB9-4707-AC3C-0CB2DD403CE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28666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E09D-C6BC-4EC3-9046-01545F20BB8F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0FA9C-7BB9-4707-AC3C-0CB2DD403CE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83358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E09D-C6BC-4EC3-9046-01545F20BB8F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0FA9C-7BB9-4707-AC3C-0CB2DD403CE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6073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FE09D-C6BC-4EC3-9046-01545F20BB8F}" type="datetimeFigureOut">
              <a:rPr lang="sk-SK" smtClean="0"/>
              <a:t>22. 3. 2018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0FA9C-7BB9-4707-AC3C-0CB2DD403CE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4247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673157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/>
              <a:t/>
            </a:r>
            <a:br>
              <a:rPr lang="sk-SK" dirty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/>
              <a:t/>
            </a:r>
            <a:br>
              <a:rPr lang="sk-SK" dirty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/>
              <a:t/>
            </a:r>
            <a:br>
              <a:rPr lang="sk-SK" dirty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/>
              <a:t/>
            </a:r>
            <a:br>
              <a:rPr lang="sk-SK" dirty="0"/>
            </a:br>
            <a:r>
              <a:rPr lang="sk-SK" b="1" dirty="0" smtClean="0"/>
              <a:t>Princípy ekonómie</a:t>
            </a:r>
            <a:br>
              <a:rPr lang="sk-SK" b="1" dirty="0" smtClean="0"/>
            </a:br>
            <a:r>
              <a:rPr lang="sk-SK" b="1" dirty="0" smtClean="0"/>
              <a:t>(</a:t>
            </a:r>
            <a:r>
              <a:rPr lang="sk-SK" b="1" dirty="0" err="1" smtClean="0"/>
              <a:t>Mankiw</a:t>
            </a:r>
            <a:r>
              <a:rPr lang="sk-SK" b="1" dirty="0" smtClean="0"/>
              <a:t>, G.)</a:t>
            </a:r>
            <a:br>
              <a:rPr lang="sk-SK" b="1" dirty="0" smtClean="0"/>
            </a:br>
            <a:endParaRPr lang="sk-SK" b="1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6674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/>
              <a:t>10 princípov a 3 otázky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Otázky: Ako sa ľudia rozhodujú?</a:t>
            </a:r>
          </a:p>
          <a:p>
            <a:pPr marL="0" indent="0">
              <a:buNone/>
            </a:pPr>
            <a:r>
              <a:rPr lang="sk-SK" dirty="0" smtClean="0"/>
              <a:t>                 Ako prebiehajú interakcie medzi ľuďmi?</a:t>
            </a:r>
          </a:p>
          <a:p>
            <a:pPr marL="0" indent="0">
              <a:buNone/>
            </a:pPr>
            <a:endParaRPr lang="sk-SK" dirty="0" smtClean="0"/>
          </a:p>
          <a:p>
            <a:r>
              <a:rPr lang="sk-SK" dirty="0" smtClean="0"/>
              <a:t>Z pohľadu MAE otázka: </a:t>
            </a:r>
            <a:r>
              <a:rPr lang="sk-SK" b="1" dirty="0" smtClean="0"/>
              <a:t>Ako funguje ekonomika ako celok?</a:t>
            </a:r>
          </a:p>
          <a:p>
            <a:endParaRPr lang="sk-SK" b="1" dirty="0"/>
          </a:p>
          <a:p>
            <a:pPr marL="0" indent="0" algn="ctr">
              <a:buNone/>
            </a:pPr>
            <a:r>
              <a:rPr lang="sk-SK" b="1" dirty="0" smtClean="0"/>
              <a:t>3 princípy</a:t>
            </a:r>
            <a:endParaRPr lang="sk-SK" dirty="0" smtClean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 smtClean="0"/>
              <a:t>Prvý: </a:t>
            </a:r>
            <a:r>
              <a:rPr lang="sk-SK" dirty="0" smtClean="0"/>
              <a:t>Životná úroveň krajiny závisí od jej schopnosti vyrábať statky </a:t>
            </a:r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6054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/>
              <a:t>Princípy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b="1" dirty="0" smtClean="0"/>
          </a:p>
          <a:p>
            <a:pPr marL="0" indent="0">
              <a:buNone/>
            </a:pPr>
            <a:r>
              <a:rPr lang="sk-SK" b="1" dirty="0" smtClean="0"/>
              <a:t>Druhý:</a:t>
            </a:r>
            <a:r>
              <a:rPr lang="sk-SK" dirty="0" smtClean="0"/>
              <a:t> Ak vláda vydáva príliš mnoho peňazí, ceny rastú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b="1" dirty="0" smtClean="0"/>
              <a:t>Tretí: </a:t>
            </a:r>
            <a:r>
              <a:rPr lang="sk-SK" dirty="0" smtClean="0"/>
              <a:t>Spoločnosť je vystavená krátkodobej voľbe medzi infláciou a nezamestnanosťou  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smtClean="0"/>
              <a:t>Diskusia ..... + hlavné výzvy súčasnosti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9722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/>
              <a:t>Hlavné výzvy súčasnosti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Globalizácia</a:t>
            </a:r>
          </a:p>
          <a:p>
            <a:endParaRPr lang="sk-SK" dirty="0"/>
          </a:p>
          <a:p>
            <a:r>
              <a:rPr lang="sk-SK" dirty="0" smtClean="0"/>
              <a:t>Tempá rastu</a:t>
            </a:r>
          </a:p>
          <a:p>
            <a:endParaRPr lang="sk-SK" dirty="0"/>
          </a:p>
          <a:p>
            <a:r>
              <a:rPr lang="sk-SK" dirty="0" smtClean="0"/>
              <a:t>Stav verejných financií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2945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81</Words>
  <Application>Microsoft Office PowerPoint</Application>
  <PresentationFormat>Širokouhlá</PresentationFormat>
  <Paragraphs>26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Motív Office</vt:lpstr>
      <vt:lpstr>         Princípy ekonómie (Mankiw, G.) </vt:lpstr>
      <vt:lpstr>10 princípov a 3 otázky</vt:lpstr>
      <vt:lpstr>Princípy</vt:lpstr>
      <vt:lpstr>Hlavné výzvy súčasnosti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Princípy ekonómie (Mankiw, G.)</dc:title>
  <dc:creator>Mária</dc:creator>
  <cp:lastModifiedBy>Mária</cp:lastModifiedBy>
  <cp:revision>5</cp:revision>
  <cp:lastPrinted>2018-03-22T19:33:19Z</cp:lastPrinted>
  <dcterms:created xsi:type="dcterms:W3CDTF">2018-03-22T19:18:26Z</dcterms:created>
  <dcterms:modified xsi:type="dcterms:W3CDTF">2018-03-22T19:33:28Z</dcterms:modified>
</cp:coreProperties>
</file>