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495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852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797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4830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052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678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548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6010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647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092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904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516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758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513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68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698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416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A87B1-78C7-4341-B909-497DA92B72EB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539EC-A291-4DFE-9EC2-86B98C26FF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3792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mblock.makeblock.com/en-us/download/mlink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1C1FF-E191-45F8-BBBD-74FF9157F1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err="1"/>
              <a:t>MakeBlock</a:t>
            </a:r>
            <a:r>
              <a:rPr lang="sk-SK" dirty="0"/>
              <a:t> </a:t>
            </a:r>
            <a:r>
              <a:rPr lang="sk-SK" dirty="0" err="1"/>
              <a:t>CyberPi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07841E-E634-47CC-AD74-036CB4F2A1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Michaela Chudíková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9728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8C1A2-D290-4419-B348-036138F46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Základné informácie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331C7-88D5-4F8C-A696-E8E823E32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sk-SK" dirty="0">
                <a:latin typeface="-apple-system"/>
              </a:rPr>
              <a:t>J</a:t>
            </a:r>
            <a:r>
              <a:rPr lang="sk-SK" b="0" i="0" dirty="0">
                <a:effectLst/>
                <a:latin typeface="-apple-system"/>
              </a:rPr>
              <a:t>ednodoskový</a:t>
            </a:r>
            <a:r>
              <a:rPr lang="en-GB" b="0" i="0" dirty="0">
                <a:effectLst/>
                <a:latin typeface="-apple-system"/>
              </a:rPr>
              <a:t> </a:t>
            </a:r>
            <a:r>
              <a:rPr lang="sk-SK" b="0" i="0" dirty="0">
                <a:effectLst/>
                <a:latin typeface="-apple-system"/>
              </a:rPr>
              <a:t>počítač</a:t>
            </a:r>
            <a:r>
              <a:rPr lang="en-GB" b="0" i="0" dirty="0">
                <a:effectLst/>
                <a:latin typeface="-apple-system"/>
              </a:rPr>
              <a:t> </a:t>
            </a:r>
            <a:endParaRPr lang="sk-SK" b="0" i="0" dirty="0">
              <a:effectLst/>
              <a:latin typeface="-apple-system"/>
            </a:endParaRPr>
          </a:p>
          <a:p>
            <a:pPr>
              <a:lnSpc>
                <a:spcPct val="200000"/>
              </a:lnSpc>
            </a:pPr>
            <a:r>
              <a:rPr lang="sk-SK" b="0" i="0" dirty="0">
                <a:effectLst/>
                <a:latin typeface="-apple-system"/>
              </a:rPr>
              <a:t>Blokové kódovanie pomocou </a:t>
            </a:r>
            <a:r>
              <a:rPr lang="sk-SK" b="0" i="0" dirty="0" err="1">
                <a:effectLst/>
                <a:latin typeface="-apple-system"/>
              </a:rPr>
              <a:t>mBlock</a:t>
            </a:r>
            <a:endParaRPr lang="sk-SK" b="0" i="0" dirty="0">
              <a:effectLst/>
              <a:latin typeface="-apple-system"/>
            </a:endParaRPr>
          </a:p>
          <a:p>
            <a:pPr>
              <a:lnSpc>
                <a:spcPct val="200000"/>
              </a:lnSpc>
            </a:pPr>
            <a:r>
              <a:rPr lang="sk-SK" dirty="0">
                <a:latin typeface="-apple-system"/>
              </a:rPr>
              <a:t>Textové kódovanie v </a:t>
            </a:r>
            <a:r>
              <a:rPr lang="sk-SK" dirty="0" err="1">
                <a:latin typeface="-apple-system"/>
              </a:rPr>
              <a:t>Pythone</a:t>
            </a:r>
            <a:endParaRPr lang="sk-SK" dirty="0">
              <a:latin typeface="-apple-system"/>
            </a:endParaRPr>
          </a:p>
          <a:p>
            <a:pPr>
              <a:lnSpc>
                <a:spcPct val="200000"/>
              </a:lnSpc>
            </a:pPr>
            <a:r>
              <a:rPr lang="sk-SK" b="0" i="0" dirty="0">
                <a:effectLst/>
                <a:latin typeface="-apple-system"/>
              </a:rPr>
              <a:t>Podporuje komponenty tretích strán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488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F2E09-E884-4780-814C-77117F732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Tlačidlá a senzory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429D301-211C-4025-8FF0-88C355CB998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903" y="1985712"/>
            <a:ext cx="9428194" cy="487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1467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D33E6-362A-4C89-AA0B-6F3E8097B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Prostredie </a:t>
            </a:r>
            <a:r>
              <a:rPr lang="sk-SK" dirty="0" err="1"/>
              <a:t>mBlock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58F4E-079A-43F0-92C6-7ABB0BD8C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0B5B73-1303-4939-A70B-1C6BBC462F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909" y="1775975"/>
            <a:ext cx="10294182" cy="5074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958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F568A-4EE0-483D-AD98-6FD227CF7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Prepojenie </a:t>
            </a:r>
            <a:r>
              <a:rPr lang="sk-SK" dirty="0" err="1"/>
              <a:t>CyberPi</a:t>
            </a:r>
            <a:r>
              <a:rPr lang="sk-SK" dirty="0"/>
              <a:t> s PC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DA980-FCFE-431A-A053-019F28C4F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mLink</a:t>
            </a:r>
            <a:r>
              <a:rPr lang="sk-SK" dirty="0"/>
              <a:t>: </a:t>
            </a:r>
            <a:r>
              <a:rPr lang="sk-SK" dirty="0">
                <a:hlinkClick r:id="rId2"/>
              </a:rPr>
              <a:t>https://mblock.makeblock.com/en-us/download/mlink/</a:t>
            </a: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F2E507-66B6-442D-AA7A-EAD2A41251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85" y="2789648"/>
            <a:ext cx="4133619" cy="397168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064147B-D19B-4119-8A2D-2FA6C7715D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3940" y="2789647"/>
            <a:ext cx="2676261" cy="397168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866DE61-1244-46FB-A719-989C2D3541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2152" y="2789647"/>
            <a:ext cx="4135663" cy="3973313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68649E2-BB98-458A-A87A-2B5228E0F51F}"/>
              </a:ext>
            </a:extLst>
          </p:cNvPr>
          <p:cNvCxnSpPr>
            <a:cxnSpLocks/>
          </p:cNvCxnSpPr>
          <p:nvPr/>
        </p:nvCxnSpPr>
        <p:spPr>
          <a:xfrm>
            <a:off x="7512950" y="4954385"/>
            <a:ext cx="400767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CF204ED-A25A-4042-BB28-F030F4AD44F9}"/>
              </a:ext>
            </a:extLst>
          </p:cNvPr>
          <p:cNvCxnSpPr>
            <a:cxnSpLocks/>
          </p:cNvCxnSpPr>
          <p:nvPr/>
        </p:nvCxnSpPr>
        <p:spPr>
          <a:xfrm>
            <a:off x="4309632" y="4946072"/>
            <a:ext cx="437804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6253743B-1499-4367-89A2-C58ACD6A5EC7}"/>
              </a:ext>
            </a:extLst>
          </p:cNvPr>
          <p:cNvSpPr/>
          <p:nvPr/>
        </p:nvSpPr>
        <p:spPr>
          <a:xfrm>
            <a:off x="2951018" y="6350924"/>
            <a:ext cx="1205346" cy="29925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D8E5753-DFAD-4551-A3E1-9BD6C32BC0FF}"/>
              </a:ext>
            </a:extLst>
          </p:cNvPr>
          <p:cNvSpPr/>
          <p:nvPr/>
        </p:nvSpPr>
        <p:spPr>
          <a:xfrm>
            <a:off x="10789920" y="4488874"/>
            <a:ext cx="1188720" cy="19119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186716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25</TotalTime>
  <Words>45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-apple-system</vt:lpstr>
      <vt:lpstr>Arial</vt:lpstr>
      <vt:lpstr>Trebuchet MS</vt:lpstr>
      <vt:lpstr>Berlin</vt:lpstr>
      <vt:lpstr>MakeBlock CyberPi</vt:lpstr>
      <vt:lpstr>Základné informácie</vt:lpstr>
      <vt:lpstr>Tlačidlá a senzory</vt:lpstr>
      <vt:lpstr>Prostredie mBlock</vt:lpstr>
      <vt:lpstr>Prepojenie CyberPi s PC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MakeBlock CyberPi</dc:title>
  <dc:creator>Chudikova Michaela, nInAj_m</dc:creator>
  <cp:lastModifiedBy>Chudikova Michaela, nInAj_m</cp:lastModifiedBy>
  <cp:revision>1</cp:revision>
  <dcterms:created xsi:type="dcterms:W3CDTF">2022-04-05T20:59:52Z</dcterms:created>
  <dcterms:modified xsi:type="dcterms:W3CDTF">2022-04-05T21:25:14Z</dcterms:modified>
</cp:coreProperties>
</file>