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91" r:id="rId4"/>
    <p:sldId id="29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8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9" r:id="rId34"/>
    <p:sldId id="290" r:id="rId35"/>
    <p:sldId id="286" r:id="rId36"/>
    <p:sldId id="287" r:id="rId37"/>
    <p:sldId id="293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58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16078-B113-43C4-A408-29AB13BEB485}" type="datetimeFigureOut">
              <a:rPr lang="sk-SK" smtClean="0"/>
              <a:t>23. 10. 2020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C1B8B-8C2E-4D31-9460-9FCA989610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96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Diminution</a:t>
            </a:r>
            <a:r>
              <a:rPr lang="sk-SK" baseline="0" dirty="0" smtClean="0"/>
              <a:t> - </a:t>
            </a:r>
            <a:r>
              <a:rPr lang="sk-SK" baseline="0" dirty="0" err="1" smtClean="0"/>
              <a:t>reducing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C1B8B-8C2E-4D31-9460-9FCA9896109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48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Amplifier</a:t>
            </a:r>
            <a:r>
              <a:rPr lang="sk-SK" baseline="0" dirty="0" smtClean="0"/>
              <a:t> – </a:t>
            </a:r>
            <a:r>
              <a:rPr lang="sk-SK" baseline="0" dirty="0" err="1" smtClean="0"/>
              <a:t>increasing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the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intensity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C1B8B-8C2E-4D31-9460-9FCA98961092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29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11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26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73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54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2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60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788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126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860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586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5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5FB71E-9E01-4EF2-BECB-7DBC9DFEA3D7}" type="datetimeFigureOut">
              <a:rPr lang="sk-SK" smtClean="0"/>
              <a:pPr/>
              <a:t>23. 10. 2020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C71A35-DFBF-4CCB-B04D-321D80C8629E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- </a:t>
            </a:r>
            <a:r>
              <a:rPr lang="sk-SK" dirty="0" err="1" smtClean="0"/>
              <a:t>Adverbials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Adjuncts</a:t>
            </a:r>
            <a:r>
              <a:rPr lang="sk-SK" dirty="0" smtClean="0"/>
              <a:t> (</a:t>
            </a:r>
            <a:r>
              <a:rPr lang="sk-SK" dirty="0" err="1" smtClean="0"/>
              <a:t>circumstance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Describing</a:t>
            </a:r>
            <a:r>
              <a:rPr lang="sk-SK" dirty="0" smtClean="0"/>
              <a:t> </a:t>
            </a:r>
            <a:r>
              <a:rPr lang="sk-SK" dirty="0" err="1" smtClean="0"/>
              <a:t>circumstances</a:t>
            </a:r>
            <a:r>
              <a:rPr lang="sk-SK" dirty="0" smtClean="0"/>
              <a:t> or </a:t>
            </a:r>
            <a:r>
              <a:rPr lang="sk-SK" dirty="0" err="1" smtClean="0"/>
              <a:t>conditions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or</a:t>
            </a:r>
            <a:r>
              <a:rPr lang="sk-SK" dirty="0" smtClean="0"/>
              <a:t> state</a:t>
            </a:r>
          </a:p>
          <a:p>
            <a:r>
              <a:rPr lang="sk-SK" dirty="0" err="1" smtClean="0"/>
              <a:t>Where</a:t>
            </a:r>
            <a:r>
              <a:rPr lang="sk-SK" dirty="0" smtClean="0"/>
              <a:t>? </a:t>
            </a:r>
            <a:r>
              <a:rPr lang="sk-SK" dirty="0" err="1" smtClean="0"/>
              <a:t>When?How?Why?To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extent</a:t>
            </a:r>
            <a:r>
              <a:rPr lang="sk-SK" dirty="0" smtClean="0"/>
              <a:t>?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wide</a:t>
            </a:r>
            <a:r>
              <a:rPr lang="sk-SK" dirty="0" smtClean="0"/>
              <a:t> </a:t>
            </a:r>
            <a:r>
              <a:rPr lang="sk-SK" dirty="0" err="1" smtClean="0"/>
              <a:t>range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Place</a:t>
            </a:r>
            <a:r>
              <a:rPr lang="sk-SK" dirty="0" smtClean="0"/>
              <a:t> (</a:t>
            </a:r>
            <a:r>
              <a:rPr lang="sk-SK" dirty="0" err="1" smtClean="0"/>
              <a:t>distance</a:t>
            </a:r>
            <a:r>
              <a:rPr lang="sk-SK" dirty="0" smtClean="0"/>
              <a:t>, </a:t>
            </a:r>
            <a:r>
              <a:rPr lang="sk-SK" dirty="0" err="1" smtClean="0"/>
              <a:t>direction</a:t>
            </a:r>
            <a:r>
              <a:rPr lang="sk-SK" dirty="0" smtClean="0"/>
              <a:t>, </a:t>
            </a:r>
            <a:r>
              <a:rPr lang="sk-SK" dirty="0" err="1" smtClean="0"/>
              <a:t>position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had </a:t>
            </a:r>
            <a:r>
              <a:rPr lang="sk-SK" dirty="0" err="1" smtClean="0"/>
              <a:t>travelled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long</a:t>
            </a:r>
            <a:r>
              <a:rPr lang="sk-SK" b="1" dirty="0" smtClean="0"/>
              <a:t> </a:t>
            </a:r>
            <a:r>
              <a:rPr lang="sk-SK" b="1" dirty="0" err="1" smtClean="0"/>
              <a:t>way</a:t>
            </a:r>
            <a:r>
              <a:rPr lang="sk-SK" b="1" dirty="0" smtClean="0"/>
              <a:t> </a:t>
            </a:r>
            <a:r>
              <a:rPr lang="sk-SK" dirty="0" err="1" smtClean="0"/>
              <a:t>before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reached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camp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children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playing</a:t>
            </a:r>
            <a:r>
              <a:rPr lang="sk-SK" dirty="0" smtClean="0"/>
              <a:t> </a:t>
            </a:r>
            <a:r>
              <a:rPr lang="sk-SK" b="1" dirty="0" smtClean="0"/>
              <a:t>in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garden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Time</a:t>
            </a:r>
            <a:r>
              <a:rPr lang="sk-SK" dirty="0" smtClean="0"/>
              <a:t> (</a:t>
            </a:r>
            <a:r>
              <a:rPr lang="sk-SK" dirty="0" err="1" smtClean="0"/>
              <a:t>duration</a:t>
            </a:r>
            <a:r>
              <a:rPr lang="sk-SK" dirty="0" smtClean="0"/>
              <a:t>, </a:t>
            </a:r>
            <a:r>
              <a:rPr lang="sk-SK" dirty="0" err="1" smtClean="0"/>
              <a:t>frequency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birthday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in </a:t>
            </a:r>
            <a:r>
              <a:rPr lang="sk-SK" b="1" dirty="0" err="1" smtClean="0"/>
              <a:t>May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visit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b="1" dirty="0" err="1" smtClean="0"/>
              <a:t>once</a:t>
            </a:r>
            <a:r>
              <a:rPr lang="sk-SK" b="1" dirty="0" smtClean="0"/>
              <a:t> a </a:t>
            </a:r>
            <a:r>
              <a:rPr lang="sk-SK" b="1" dirty="0" err="1" smtClean="0"/>
              <a:t>week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Process</a:t>
            </a:r>
            <a:r>
              <a:rPr lang="sk-SK" dirty="0" smtClean="0"/>
              <a:t> (</a:t>
            </a:r>
            <a:r>
              <a:rPr lang="sk-SK" dirty="0" err="1" smtClean="0"/>
              <a:t>manner</a:t>
            </a:r>
            <a:r>
              <a:rPr lang="sk-SK" dirty="0" smtClean="0"/>
              <a:t>, </a:t>
            </a:r>
            <a:r>
              <a:rPr lang="sk-SK" dirty="0" err="1" smtClean="0"/>
              <a:t>means</a:t>
            </a:r>
            <a:r>
              <a:rPr lang="sk-SK" dirty="0" smtClean="0"/>
              <a:t>, </a:t>
            </a:r>
            <a:r>
              <a:rPr lang="sk-SK" dirty="0" err="1" smtClean="0"/>
              <a:t>instrument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explained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clearly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chopped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meat </a:t>
            </a:r>
            <a:r>
              <a:rPr lang="sk-SK" b="1" dirty="0" err="1" smtClean="0"/>
              <a:t>with</a:t>
            </a:r>
            <a:r>
              <a:rPr lang="sk-SK" b="1" dirty="0" smtClean="0"/>
              <a:t> a </a:t>
            </a:r>
            <a:r>
              <a:rPr lang="sk-SK" b="1" dirty="0" err="1" smtClean="0"/>
              <a:t>sharp</a:t>
            </a:r>
            <a:r>
              <a:rPr lang="sk-SK" b="1" dirty="0" smtClean="0"/>
              <a:t> </a:t>
            </a:r>
            <a:r>
              <a:rPr lang="sk-SK" b="1" dirty="0" err="1" smtClean="0"/>
              <a:t>knife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Contingency</a:t>
            </a:r>
            <a:r>
              <a:rPr lang="sk-SK" dirty="0" smtClean="0"/>
              <a:t> (súvislosť) (</a:t>
            </a:r>
            <a:r>
              <a:rPr lang="sk-SK" dirty="0" err="1" smtClean="0"/>
              <a:t>reason</a:t>
            </a:r>
            <a:r>
              <a:rPr lang="sk-SK" dirty="0" smtClean="0"/>
              <a:t>/</a:t>
            </a:r>
            <a:r>
              <a:rPr lang="sk-SK" dirty="0" err="1" smtClean="0"/>
              <a:t>cause</a:t>
            </a:r>
            <a:r>
              <a:rPr lang="sk-SK" dirty="0" smtClean="0"/>
              <a:t>, </a:t>
            </a:r>
            <a:r>
              <a:rPr lang="sk-SK" dirty="0" err="1" smtClean="0"/>
              <a:t>purpose</a:t>
            </a:r>
            <a:r>
              <a:rPr lang="sk-SK" dirty="0" smtClean="0"/>
              <a:t>, </a:t>
            </a:r>
            <a:r>
              <a:rPr lang="sk-SK" dirty="0" err="1" smtClean="0"/>
              <a:t>concession</a:t>
            </a:r>
            <a:r>
              <a:rPr lang="sk-SK" dirty="0" smtClean="0"/>
              <a:t>, </a:t>
            </a:r>
            <a:r>
              <a:rPr lang="sk-SK" dirty="0" err="1" smtClean="0"/>
              <a:t>condition</a:t>
            </a:r>
            <a:r>
              <a:rPr lang="sk-SK" dirty="0" smtClean="0"/>
              <a:t>, </a:t>
            </a:r>
            <a:r>
              <a:rPr lang="sk-SK" dirty="0" err="1" smtClean="0"/>
              <a:t>result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aunt</a:t>
            </a:r>
            <a:r>
              <a:rPr lang="sk-SK" dirty="0" smtClean="0"/>
              <a:t> </a:t>
            </a:r>
            <a:r>
              <a:rPr lang="sk-SK" dirty="0" err="1" smtClean="0"/>
              <a:t>died</a:t>
            </a:r>
            <a:r>
              <a:rPr lang="sk-SK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cancer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Mrs</a:t>
            </a:r>
            <a:r>
              <a:rPr lang="sk-SK" dirty="0" smtClean="0"/>
              <a:t>. </a:t>
            </a:r>
            <a:r>
              <a:rPr lang="sk-SK" dirty="0" err="1" smtClean="0"/>
              <a:t>Black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happy </a:t>
            </a:r>
            <a:r>
              <a:rPr lang="sk-SK" b="1" dirty="0" err="1" smtClean="0"/>
              <a:t>because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found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purse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phoned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invite</a:t>
            </a:r>
            <a:r>
              <a:rPr lang="sk-SK" b="1" dirty="0" smtClean="0"/>
              <a:t> </a:t>
            </a:r>
            <a:r>
              <a:rPr lang="sk-SK" b="1" dirty="0" err="1" smtClean="0"/>
              <a:t>us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Although</a:t>
            </a:r>
            <a:r>
              <a:rPr lang="sk-SK" b="1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on </a:t>
            </a:r>
            <a:r>
              <a:rPr lang="sk-SK" b="1" dirty="0" err="1" smtClean="0"/>
              <a:t>diet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resist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delicious</a:t>
            </a:r>
            <a:r>
              <a:rPr lang="sk-SK" dirty="0" smtClean="0"/>
              <a:t> </a:t>
            </a:r>
            <a:r>
              <a:rPr lang="sk-SK" dirty="0" err="1" smtClean="0"/>
              <a:t>cakes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Granny</a:t>
            </a:r>
            <a:r>
              <a:rPr lang="sk-SK" dirty="0" smtClean="0"/>
              <a:t> </a:t>
            </a:r>
            <a:r>
              <a:rPr lang="sk-SK" dirty="0" err="1" smtClean="0"/>
              <a:t>baked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If</a:t>
            </a:r>
            <a:r>
              <a:rPr lang="sk-SK" b="1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explains</a:t>
            </a:r>
            <a:r>
              <a:rPr lang="sk-SK" b="1" dirty="0" smtClean="0"/>
              <a:t> </a:t>
            </a:r>
            <a:r>
              <a:rPr lang="sk-SK" b="1" dirty="0" err="1" smtClean="0"/>
              <a:t>me</a:t>
            </a:r>
            <a:r>
              <a:rPr lang="sk-SK" b="1" dirty="0" smtClean="0"/>
              <a:t> </a:t>
            </a:r>
            <a:r>
              <a:rPr lang="sk-SK" b="1" dirty="0" err="1" smtClean="0"/>
              <a:t>how</a:t>
            </a:r>
            <a:r>
              <a:rPr lang="sk-SK" b="1" dirty="0" smtClean="0"/>
              <a:t> to do </a:t>
            </a:r>
            <a:r>
              <a:rPr lang="sk-SK" b="1" dirty="0" err="1" smtClean="0"/>
              <a:t>it</a:t>
            </a:r>
            <a:r>
              <a:rPr lang="sk-SK" dirty="0" smtClean="0"/>
              <a:t>, I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 by </a:t>
            </a:r>
            <a:r>
              <a:rPr lang="sk-SK" dirty="0" err="1" smtClean="0"/>
              <a:t>myself</a:t>
            </a:r>
            <a:r>
              <a:rPr lang="sk-SK" dirty="0" smtClean="0"/>
              <a:t>. (</a:t>
            </a:r>
            <a:r>
              <a:rPr lang="sk-SK" dirty="0" err="1" smtClean="0"/>
              <a:t>condition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stayed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late, </a:t>
            </a:r>
            <a:r>
              <a:rPr lang="sk-SK" b="1" dirty="0" smtClean="0"/>
              <a:t>so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sleepy</a:t>
            </a:r>
            <a:r>
              <a:rPr lang="sk-SK" b="1" dirty="0" smtClean="0"/>
              <a:t> </a:t>
            </a:r>
            <a:r>
              <a:rPr lang="sk-SK" b="1" dirty="0" err="1" smtClean="0"/>
              <a:t>now</a:t>
            </a:r>
            <a:r>
              <a:rPr lang="sk-SK" dirty="0" smtClean="0"/>
              <a:t>. (</a:t>
            </a:r>
            <a:r>
              <a:rPr lang="sk-SK" dirty="0" err="1" smtClean="0"/>
              <a:t>result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Extent</a:t>
            </a:r>
            <a:r>
              <a:rPr lang="sk-SK" dirty="0" smtClean="0"/>
              <a:t> or </a:t>
            </a:r>
            <a:r>
              <a:rPr lang="sk-SK" dirty="0" err="1" smtClean="0"/>
              <a:t>degree</a:t>
            </a:r>
            <a:r>
              <a:rPr lang="sk-SK" dirty="0" smtClean="0"/>
              <a:t>: </a:t>
            </a:r>
            <a:r>
              <a:rPr lang="sk-SK" dirty="0" err="1" smtClean="0"/>
              <a:t>amplifier</a:t>
            </a:r>
            <a:r>
              <a:rPr lang="sk-SK" dirty="0" smtClean="0"/>
              <a:t>, </a:t>
            </a:r>
            <a:r>
              <a:rPr lang="sk-SK" dirty="0" err="1" smtClean="0"/>
              <a:t>diminisher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looked</a:t>
            </a:r>
            <a:r>
              <a:rPr lang="sk-SK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much</a:t>
            </a:r>
            <a:r>
              <a:rPr lang="sk-SK" b="1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mother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pulled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string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little</a:t>
            </a:r>
            <a:r>
              <a:rPr lang="sk-SK" b="1" dirty="0" smtClean="0"/>
              <a:t> bit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Addition</a:t>
            </a:r>
            <a:r>
              <a:rPr lang="sk-SK" dirty="0" smtClean="0"/>
              <a:t>/</a:t>
            </a:r>
            <a:r>
              <a:rPr lang="sk-SK" dirty="0" err="1" smtClean="0"/>
              <a:t>restriction</a:t>
            </a:r>
            <a:endParaRPr lang="sk-SK" dirty="0" smtClean="0"/>
          </a:p>
          <a:p>
            <a:r>
              <a:rPr lang="sk-SK" dirty="0" smtClean="0"/>
              <a:t>I </a:t>
            </a:r>
            <a:r>
              <a:rPr lang="sk-SK" dirty="0" err="1" smtClean="0"/>
              <a:t>enjoyed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movie</a:t>
            </a:r>
            <a:r>
              <a:rPr lang="sk-SK" dirty="0" smtClean="0"/>
              <a:t>, </a:t>
            </a:r>
            <a:r>
              <a:rPr lang="sk-SK" b="1" dirty="0" err="1" smtClean="0"/>
              <a:t>too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especially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b="1" dirty="0" smtClean="0"/>
              <a:t>just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ask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something</a:t>
            </a:r>
            <a:r>
              <a:rPr lang="sk-SK" dirty="0" smtClean="0"/>
              <a:t>.</a:t>
            </a:r>
          </a:p>
          <a:p>
            <a:r>
              <a:rPr lang="sk-SK" dirty="0" smtClean="0"/>
              <a:t>Recipient (</a:t>
            </a:r>
            <a:r>
              <a:rPr lang="sk-SK" dirty="0" err="1" smtClean="0"/>
              <a:t>expressed</a:t>
            </a:r>
            <a:r>
              <a:rPr lang="sk-SK" dirty="0" smtClean="0"/>
              <a:t> by </a:t>
            </a:r>
            <a:r>
              <a:rPr lang="sk-SK" i="1" dirty="0" err="1" smtClean="0"/>
              <a:t>for</a:t>
            </a:r>
            <a:r>
              <a:rPr lang="sk-SK" dirty="0" err="1" smtClean="0"/>
              <a:t>-phrases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sweets</a:t>
            </a:r>
            <a:r>
              <a:rPr lang="sk-SK" dirty="0" smtClean="0"/>
              <a:t> are so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I am </a:t>
            </a:r>
            <a:r>
              <a:rPr lang="sk-SK" dirty="0" err="1" smtClean="0"/>
              <a:t>going</a:t>
            </a:r>
            <a:r>
              <a:rPr lang="sk-SK" dirty="0" smtClean="0"/>
              <a:t> to </a:t>
            </a:r>
            <a:r>
              <a:rPr lang="sk-SK" dirty="0" err="1" smtClean="0"/>
              <a:t>save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kids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secondary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 smtClean="0"/>
          </a:p>
          <a:p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slowly</a:t>
            </a:r>
            <a:r>
              <a:rPr lang="sk-SK" dirty="0" smtClean="0"/>
              <a:t> and </a:t>
            </a:r>
            <a:r>
              <a:rPr lang="sk-SK" dirty="0" err="1" smtClean="0"/>
              <a:t>quickly</a:t>
            </a:r>
            <a:r>
              <a:rPr lang="sk-SK" dirty="0" smtClean="0"/>
              <a:t> (do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describe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manner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duration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Adjuncts</a:t>
            </a:r>
            <a:r>
              <a:rPr lang="sk-SK" dirty="0" smtClean="0"/>
              <a:t> – </a:t>
            </a:r>
            <a:r>
              <a:rPr lang="sk-SK" dirty="0" err="1" smtClean="0"/>
              <a:t>realized</a:t>
            </a:r>
            <a:r>
              <a:rPr lang="sk-SK" dirty="0" smtClean="0"/>
              <a:t> by:</a:t>
            </a:r>
          </a:p>
          <a:p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endParaRPr lang="sk-SK" dirty="0" smtClean="0"/>
          </a:p>
          <a:p>
            <a:r>
              <a:rPr lang="sk-SK" dirty="0" err="1" smtClean="0"/>
              <a:t>Adverb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endParaRPr lang="sk-SK" dirty="0" smtClean="0"/>
          </a:p>
          <a:p>
            <a:r>
              <a:rPr lang="sk-SK" dirty="0" err="1" smtClean="0"/>
              <a:t>Clauses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Adjuncts</a:t>
            </a:r>
            <a:r>
              <a:rPr lang="sk-SK" dirty="0" smtClean="0"/>
              <a:t> </a:t>
            </a:r>
            <a:r>
              <a:rPr lang="sk-SK" dirty="0" err="1" smtClean="0"/>
              <a:t>realized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PP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acted</a:t>
            </a:r>
            <a:r>
              <a:rPr lang="sk-SK" dirty="0" smtClean="0"/>
              <a:t> </a:t>
            </a:r>
            <a:r>
              <a:rPr lang="sk-SK" b="1" dirty="0" smtClean="0"/>
              <a:t>in a </a:t>
            </a:r>
            <a:r>
              <a:rPr lang="sk-SK" b="1" dirty="0" err="1" smtClean="0"/>
              <a:t>strange</a:t>
            </a:r>
            <a:r>
              <a:rPr lang="sk-SK" b="1" dirty="0" smtClean="0"/>
              <a:t> </a:t>
            </a:r>
            <a:r>
              <a:rPr lang="sk-SK" b="1" dirty="0" err="1" smtClean="0"/>
              <a:t>way</a:t>
            </a:r>
            <a:r>
              <a:rPr lang="sk-SK" dirty="0" smtClean="0"/>
              <a:t>. (</a:t>
            </a:r>
            <a:r>
              <a:rPr lang="sk-SK" dirty="0" err="1" smtClean="0"/>
              <a:t>manner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Let´s</a:t>
            </a:r>
            <a:r>
              <a:rPr lang="sk-SK" dirty="0" smtClean="0"/>
              <a:t> </a:t>
            </a:r>
            <a:r>
              <a:rPr lang="sk-SK" dirty="0" err="1" smtClean="0"/>
              <a:t>meet</a:t>
            </a:r>
            <a:r>
              <a:rPr lang="sk-SK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5</a:t>
            </a:r>
            <a:r>
              <a:rPr lang="sk-SK" dirty="0" smtClean="0"/>
              <a:t>. (</a:t>
            </a:r>
            <a:r>
              <a:rPr lang="sk-SK" dirty="0" err="1" smtClean="0"/>
              <a:t>time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grew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</a:t>
            </a:r>
            <a:r>
              <a:rPr lang="sk-SK" b="1" dirty="0" smtClean="0"/>
              <a:t>in </a:t>
            </a:r>
            <a:r>
              <a:rPr lang="sk-SK" b="1" dirty="0" err="1" smtClean="0"/>
              <a:t>Sweden</a:t>
            </a:r>
            <a:r>
              <a:rPr lang="sk-SK" dirty="0" smtClean="0"/>
              <a:t>. (</a:t>
            </a:r>
            <a:r>
              <a:rPr lang="sk-SK" dirty="0" err="1" smtClean="0"/>
              <a:t>place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Adv</a:t>
            </a:r>
            <a:r>
              <a:rPr lang="sk-SK" dirty="0" smtClean="0"/>
              <a:t>. P 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always</a:t>
            </a:r>
            <a:r>
              <a:rPr lang="sk-SK" dirty="0" smtClean="0"/>
              <a:t> late. (</a:t>
            </a:r>
            <a:r>
              <a:rPr lang="sk-SK" dirty="0" err="1" smtClean="0"/>
              <a:t>frequency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looked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 </a:t>
            </a:r>
            <a:r>
              <a:rPr lang="sk-SK" b="1" dirty="0" err="1" smtClean="0"/>
              <a:t>coldly</a:t>
            </a:r>
            <a:r>
              <a:rPr lang="sk-SK" dirty="0" smtClean="0"/>
              <a:t>. (</a:t>
            </a:r>
            <a:r>
              <a:rPr lang="sk-SK" dirty="0" err="1" smtClean="0"/>
              <a:t>manner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b="1" dirty="0" err="1" smtClean="0"/>
              <a:t>If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call</a:t>
            </a:r>
            <a:r>
              <a:rPr lang="sk-SK" b="1" dirty="0" smtClean="0"/>
              <a:t> </a:t>
            </a:r>
            <a:r>
              <a:rPr lang="sk-SK" b="1" dirty="0" err="1" smtClean="0"/>
              <a:t>me</a:t>
            </a:r>
            <a:r>
              <a:rPr lang="sk-SK" dirty="0" smtClean="0"/>
              <a:t>, I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. (</a:t>
            </a:r>
            <a:r>
              <a:rPr lang="sk-SK" dirty="0" err="1" smtClean="0"/>
              <a:t>condition</a:t>
            </a:r>
            <a:r>
              <a:rPr lang="sk-SK" dirty="0" smtClean="0"/>
              <a:t>)</a:t>
            </a:r>
          </a:p>
          <a:p>
            <a:r>
              <a:rPr lang="sk-SK" b="1" dirty="0" smtClean="0"/>
              <a:t>Just </a:t>
            </a:r>
            <a:r>
              <a:rPr lang="sk-SK" b="1" dirty="0" err="1" smtClean="0"/>
              <a:t>because</a:t>
            </a:r>
            <a:r>
              <a:rPr lang="sk-SK" b="1" dirty="0" smtClean="0"/>
              <a:t> </a:t>
            </a:r>
            <a:r>
              <a:rPr lang="sk-SK" b="1" dirty="0" err="1" smtClean="0"/>
              <a:t>you´ve</a:t>
            </a:r>
            <a:r>
              <a:rPr lang="sk-SK" b="1" dirty="0" smtClean="0"/>
              <a:t> </a:t>
            </a:r>
            <a:r>
              <a:rPr lang="sk-SK" b="1" dirty="0" err="1" smtClean="0"/>
              <a:t>lost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dirty="0" smtClean="0"/>
              <a:t>, </a:t>
            </a:r>
            <a:r>
              <a:rPr lang="sk-SK" dirty="0" err="1" smtClean="0"/>
              <a:t>you</a:t>
            </a:r>
            <a:r>
              <a:rPr lang="sk-SK" dirty="0" smtClean="0"/>
              <a:t>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to </a:t>
            </a:r>
            <a:r>
              <a:rPr lang="sk-SK" dirty="0" err="1" smtClean="0"/>
              <a:t>cry</a:t>
            </a:r>
            <a:r>
              <a:rPr lang="sk-SK" dirty="0" smtClean="0"/>
              <a:t>. (</a:t>
            </a:r>
            <a:r>
              <a:rPr lang="sk-SK" dirty="0" err="1" smtClean="0"/>
              <a:t>reason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He </a:t>
            </a:r>
            <a:r>
              <a:rPr lang="sk-SK" dirty="0" err="1" smtClean="0"/>
              <a:t>acts</a:t>
            </a:r>
            <a:r>
              <a:rPr lang="sk-SK" dirty="0" smtClean="0"/>
              <a:t> </a:t>
            </a:r>
            <a:r>
              <a:rPr lang="sk-SK" b="1" dirty="0" smtClean="0"/>
              <a:t>as </a:t>
            </a:r>
            <a:r>
              <a:rPr lang="sk-SK" b="1" dirty="0" err="1" smtClean="0"/>
              <a:t>if</a:t>
            </a:r>
            <a:r>
              <a:rPr lang="sk-SK" b="1" dirty="0" smtClean="0"/>
              <a:t> he </a:t>
            </a:r>
            <a:r>
              <a:rPr lang="sk-SK" b="1" dirty="0" err="1" smtClean="0"/>
              <a:t>were</a:t>
            </a:r>
            <a:r>
              <a:rPr lang="sk-SK" b="1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child</a:t>
            </a:r>
            <a:r>
              <a:rPr lang="sk-SK" dirty="0" smtClean="0"/>
              <a:t>. </a:t>
            </a:r>
            <a:r>
              <a:rPr lang="sk-SK" dirty="0" smtClean="0"/>
              <a:t>(</a:t>
            </a:r>
            <a:r>
              <a:rPr lang="sk-SK" dirty="0" err="1" smtClean="0"/>
              <a:t>manner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stopped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have</a:t>
            </a:r>
            <a:r>
              <a:rPr lang="sk-SK" b="1" dirty="0" smtClean="0"/>
              <a:t> a rest</a:t>
            </a:r>
            <a:r>
              <a:rPr lang="sk-SK" dirty="0" smtClean="0"/>
              <a:t>. (</a:t>
            </a:r>
            <a:r>
              <a:rPr lang="sk-SK" dirty="0" err="1" smtClean="0"/>
              <a:t>purpose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When</a:t>
            </a:r>
            <a:r>
              <a:rPr lang="sk-SK" b="1" dirty="0" smtClean="0"/>
              <a:t> in </a:t>
            </a:r>
            <a:r>
              <a:rPr lang="sk-SK" b="1" dirty="0" err="1" smtClean="0"/>
              <a:t>Rome</a:t>
            </a:r>
            <a:r>
              <a:rPr lang="sk-SK" dirty="0" smtClean="0"/>
              <a:t>,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forget</a:t>
            </a:r>
            <a:r>
              <a:rPr lang="sk-SK" dirty="0" smtClean="0"/>
              <a:t> to </a:t>
            </a:r>
            <a:r>
              <a:rPr lang="sk-SK" dirty="0" err="1" smtClean="0"/>
              <a:t>visit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aunt</a:t>
            </a:r>
            <a:r>
              <a:rPr lang="sk-SK" dirty="0" smtClean="0"/>
              <a:t>. (</a:t>
            </a:r>
            <a:r>
              <a:rPr lang="sk-SK" dirty="0" err="1" smtClean="0"/>
              <a:t>time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NP</a:t>
            </a:r>
          </a:p>
          <a:p>
            <a:r>
              <a:rPr lang="sk-SK" dirty="0" smtClean="0"/>
              <a:t>I am </a:t>
            </a:r>
            <a:r>
              <a:rPr lang="sk-SK" dirty="0" err="1" smtClean="0"/>
              <a:t>returning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 </a:t>
            </a:r>
            <a:r>
              <a:rPr lang="sk-SK" b="1" dirty="0" err="1" smtClean="0"/>
              <a:t>Saturday</a:t>
            </a:r>
            <a:r>
              <a:rPr lang="sk-SK" b="1" dirty="0" smtClean="0"/>
              <a:t> </a:t>
            </a:r>
            <a:r>
              <a:rPr lang="sk-SK" b="1" dirty="0" err="1" smtClean="0"/>
              <a:t>morning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Adjuncts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and </a:t>
            </a:r>
            <a:r>
              <a:rPr lang="sk-SK" dirty="0" err="1" smtClean="0"/>
              <a:t>intransitive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endParaRPr lang="sk-SK" dirty="0" smtClean="0"/>
          </a:p>
          <a:p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no limit to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number</a:t>
            </a:r>
            <a:r>
              <a:rPr lang="sk-SK" dirty="0" smtClean="0"/>
              <a:t> in a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Adv</a:t>
            </a:r>
            <a:r>
              <a:rPr lang="sk-SK" dirty="0" smtClean="0"/>
              <a:t>. P, </a:t>
            </a:r>
            <a:r>
              <a:rPr lang="sk-SK" dirty="0" err="1" smtClean="0"/>
              <a:t>Prep</a:t>
            </a:r>
            <a:r>
              <a:rPr lang="sk-SK" dirty="0" smtClean="0"/>
              <a:t>.,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realized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by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Adverbials</a:t>
            </a:r>
            <a:r>
              <a:rPr lang="sk-SK" dirty="0" smtClean="0"/>
              <a:t>, 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affecting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grammaticality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Tell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stgh</a:t>
            </a:r>
            <a:r>
              <a:rPr lang="sk-SK" dirty="0" smtClean="0"/>
              <a:t>. extra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/>
              <a:t> </a:t>
            </a:r>
            <a:r>
              <a:rPr lang="sk-SK" dirty="0" smtClean="0"/>
              <a:t>or state </a:t>
            </a:r>
            <a:r>
              <a:rPr lang="sk-SK" dirty="0" err="1" smtClean="0"/>
              <a:t>described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in a single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Disjuncts</a:t>
            </a:r>
            <a:r>
              <a:rPr lang="sk-SK" dirty="0" smtClean="0"/>
              <a:t> (</a:t>
            </a:r>
            <a:r>
              <a:rPr lang="sk-SK" dirty="0" err="1" smtClean="0"/>
              <a:t>stance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additions</a:t>
            </a:r>
            <a:endParaRPr lang="sk-SK" dirty="0" smtClean="0"/>
          </a:p>
          <a:p>
            <a:r>
              <a:rPr lang="sk-SK" dirty="0" smtClean="0"/>
              <a:t>Express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attitude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speaker/</a:t>
            </a:r>
            <a:r>
              <a:rPr lang="sk-SK" dirty="0" err="1" smtClean="0"/>
              <a:t>writer</a:t>
            </a:r>
            <a:r>
              <a:rPr lang="sk-SK" dirty="0" smtClean="0"/>
              <a:t> </a:t>
            </a:r>
            <a:r>
              <a:rPr lang="sk-SK" dirty="0" err="1" smtClean="0"/>
              <a:t>towards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message</a:t>
            </a:r>
            <a:endParaRPr lang="sk-SK" dirty="0" smtClean="0"/>
          </a:p>
          <a:p>
            <a:r>
              <a:rPr lang="sk-SK" dirty="0" err="1" smtClean="0"/>
              <a:t>Unlike</a:t>
            </a:r>
            <a:r>
              <a:rPr lang="sk-SK" dirty="0" smtClean="0"/>
              <a:t> </a:t>
            </a:r>
            <a:r>
              <a:rPr lang="sk-SK" dirty="0" err="1" smtClean="0"/>
              <a:t>adjuncts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are more </a:t>
            </a:r>
            <a:r>
              <a:rPr lang="sk-SK" dirty="0" err="1" smtClean="0"/>
              <a:t>loosely</a:t>
            </a:r>
            <a:r>
              <a:rPr lang="sk-SK" dirty="0" smtClean="0"/>
              <a:t> </a:t>
            </a:r>
            <a:r>
              <a:rPr lang="sk-SK" dirty="0" err="1" smtClean="0"/>
              <a:t>attached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smtClean="0"/>
              <a:t>More mobile</a:t>
            </a:r>
          </a:p>
          <a:p>
            <a:r>
              <a:rPr lang="sk-SK" dirty="0" err="1" smtClean="0"/>
              <a:t>Not</a:t>
            </a:r>
            <a:r>
              <a:rPr lang="sk-SK" dirty="0" smtClean="0"/>
              <a:t> part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notice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difference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Everyone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behaving</a:t>
            </a:r>
            <a:r>
              <a:rPr lang="sk-SK" dirty="0" smtClean="0"/>
              <a:t> </a:t>
            </a:r>
            <a:r>
              <a:rPr lang="sk-SK" dirty="0" err="1" smtClean="0"/>
              <a:t>naturally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parents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miss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naturally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Clause</a:t>
            </a:r>
            <a:r>
              <a:rPr lang="sk-SK" b="1" dirty="0" smtClean="0"/>
              <a:t> </a:t>
            </a:r>
            <a:r>
              <a:rPr lang="sk-SK" b="1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adjunct</a:t>
            </a:r>
            <a:r>
              <a:rPr lang="sk-SK" b="1" dirty="0"/>
              <a:t>:</a:t>
            </a:r>
            <a:endParaRPr lang="sk-SK" b="1" dirty="0" smtClean="0"/>
          </a:p>
          <a:p>
            <a:r>
              <a:rPr lang="sk-SK" dirty="0" err="1" smtClean="0"/>
              <a:t>Everyone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behaving</a:t>
            </a:r>
            <a:r>
              <a:rPr lang="sk-SK" dirty="0" smtClean="0"/>
              <a:t> </a:t>
            </a:r>
            <a:r>
              <a:rPr lang="sk-SK" dirty="0" err="1" smtClean="0"/>
              <a:t>naturally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Naturally</a:t>
            </a:r>
            <a:r>
              <a:rPr lang="sk-SK" dirty="0" smtClean="0"/>
              <a:t> – </a:t>
            </a:r>
            <a:r>
              <a:rPr lang="sk-SK" dirty="0" err="1" smtClean="0"/>
              <a:t>adjunct</a:t>
            </a:r>
            <a:r>
              <a:rPr lang="sk-SK" dirty="0" smtClean="0"/>
              <a:t> (in a </a:t>
            </a:r>
            <a:r>
              <a:rPr lang="sk-SK" dirty="0" err="1" smtClean="0"/>
              <a:t>natural</a:t>
            </a:r>
            <a:r>
              <a:rPr lang="sk-SK" dirty="0" smtClean="0"/>
              <a:t> </a:t>
            </a:r>
            <a:r>
              <a:rPr lang="sk-SK" dirty="0" err="1" smtClean="0"/>
              <a:t>manner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Clause</a:t>
            </a:r>
            <a:r>
              <a:rPr lang="sk-SK" b="1" dirty="0" smtClean="0"/>
              <a:t> </a:t>
            </a:r>
            <a:r>
              <a:rPr lang="sk-SK" b="1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disjunct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Naturally</a:t>
            </a:r>
            <a:r>
              <a:rPr lang="sk-SK" dirty="0" smtClean="0"/>
              <a:t>,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parents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miss </a:t>
            </a:r>
            <a:r>
              <a:rPr lang="sk-SK" dirty="0" err="1" smtClean="0"/>
              <a:t>you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Naturally</a:t>
            </a:r>
            <a:r>
              <a:rPr lang="sk-SK" dirty="0" smtClean="0"/>
              <a:t> – </a:t>
            </a:r>
            <a:r>
              <a:rPr lang="sk-SK" dirty="0" err="1" smtClean="0"/>
              <a:t>disjunct</a:t>
            </a:r>
            <a:r>
              <a:rPr lang="sk-SK" dirty="0" smtClean="0"/>
              <a:t> (</a:t>
            </a:r>
            <a:r>
              <a:rPr lang="sk-SK" dirty="0" err="1" smtClean="0"/>
              <a:t>naturally</a:t>
            </a:r>
            <a:r>
              <a:rPr lang="sk-SK" dirty="0" smtClean="0"/>
              <a:t> =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course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Disjuncts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Superior</a:t>
            </a:r>
            <a:r>
              <a:rPr lang="sk-SK" dirty="0" smtClean="0"/>
              <a:t> role to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Not</a:t>
            </a:r>
            <a:r>
              <a:rPr lang="sk-SK" dirty="0" smtClean="0"/>
              <a:t> part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endParaRPr lang="sk-SK" dirty="0" smtClean="0"/>
          </a:p>
          <a:p>
            <a:r>
              <a:rPr lang="sk-SK" dirty="0" err="1" smtClean="0"/>
              <a:t>Separate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message</a:t>
            </a:r>
            <a:r>
              <a:rPr lang="sk-SK" dirty="0" smtClean="0"/>
              <a:t> </a:t>
            </a:r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whole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or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before</a:t>
            </a:r>
            <a:r>
              <a:rPr lang="sk-SK" dirty="0" smtClean="0"/>
              <a:t> or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 </a:t>
            </a:r>
            <a:r>
              <a:rPr lang="sk-SK" dirty="0" err="1" smtClean="0"/>
              <a:t>adjuncts</a:t>
            </a:r>
            <a:r>
              <a:rPr lang="sk-SK" dirty="0" smtClean="0"/>
              <a:t> are </a:t>
            </a:r>
            <a:r>
              <a:rPr lang="sk-SK" dirty="0" err="1" smtClean="0"/>
              <a:t>placed</a:t>
            </a:r>
            <a:r>
              <a:rPr lang="sk-SK" dirty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Think</a:t>
            </a:r>
            <a:r>
              <a:rPr lang="sk-SK" dirty="0" smtClean="0"/>
              <a:t> of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: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Perhaps</a:t>
            </a:r>
            <a:r>
              <a:rPr lang="sk-SK" dirty="0" smtClean="0"/>
              <a:t> </a:t>
            </a:r>
            <a:r>
              <a:rPr lang="sk-SK" dirty="0" smtClean="0"/>
              <a:t>John </a:t>
            </a:r>
            <a:r>
              <a:rPr lang="sk-SK" dirty="0" err="1" smtClean="0"/>
              <a:t>works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Disjunct</a:t>
            </a:r>
            <a:r>
              <a:rPr lang="sk-SK" dirty="0" smtClean="0"/>
              <a:t> (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modifier</a:t>
            </a:r>
            <a:r>
              <a:rPr lang="sk-SK" dirty="0" smtClean="0"/>
              <a:t>) - </a:t>
            </a:r>
            <a:r>
              <a:rPr lang="sk-SK" dirty="0" err="1" smtClean="0"/>
              <a:t>Perhaps</a:t>
            </a:r>
            <a:endParaRPr lang="sk-SK" dirty="0" smtClean="0"/>
          </a:p>
          <a:p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Nucleus</a:t>
            </a:r>
            <a:r>
              <a:rPr lang="sk-SK" dirty="0" smtClean="0"/>
              <a:t> –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works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course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late </a:t>
            </a:r>
            <a:r>
              <a:rPr lang="sk-SK" dirty="0" err="1" smtClean="0"/>
              <a:t>again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late </a:t>
            </a:r>
            <a:r>
              <a:rPr lang="sk-SK" dirty="0" err="1" smtClean="0"/>
              <a:t>again</a:t>
            </a:r>
            <a:r>
              <a:rPr lang="sk-SK" dirty="0" smtClean="0"/>
              <a:t>,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course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Disjuncts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parenthetically</a:t>
            </a:r>
            <a:r>
              <a:rPr lang="sk-SK" dirty="0" smtClean="0"/>
              <a:t>  or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commas</a:t>
            </a:r>
            <a:endParaRPr lang="sk-SK" dirty="0" smtClean="0"/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b="1" dirty="0" smtClean="0"/>
              <a:t>,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course</a:t>
            </a:r>
            <a:r>
              <a:rPr lang="sk-SK" dirty="0" smtClean="0"/>
              <a:t>, late </a:t>
            </a:r>
            <a:r>
              <a:rPr lang="sk-SK" dirty="0" err="1" smtClean="0"/>
              <a:t>again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Examples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disjuncts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frankly</a:t>
            </a:r>
            <a:r>
              <a:rPr lang="sk-SK" dirty="0" smtClean="0"/>
              <a:t>, </a:t>
            </a:r>
            <a:r>
              <a:rPr lang="sk-SK" dirty="0" err="1" smtClean="0"/>
              <a:t>honestly</a:t>
            </a:r>
            <a:r>
              <a:rPr lang="sk-SK" dirty="0" smtClean="0"/>
              <a:t>, </a:t>
            </a:r>
            <a:r>
              <a:rPr lang="sk-SK" dirty="0" err="1" smtClean="0"/>
              <a:t>truthfully</a:t>
            </a:r>
            <a:endParaRPr lang="sk-SK" dirty="0" smtClean="0"/>
          </a:p>
          <a:p>
            <a:r>
              <a:rPr lang="sk-SK" dirty="0" err="1" smtClean="0"/>
              <a:t>generally</a:t>
            </a:r>
            <a:r>
              <a:rPr lang="sk-SK" dirty="0" smtClean="0"/>
              <a:t>, </a:t>
            </a:r>
            <a:r>
              <a:rPr lang="sk-SK" dirty="0" err="1" smtClean="0"/>
              <a:t>literally</a:t>
            </a:r>
            <a:r>
              <a:rPr lang="sk-SK" dirty="0" smtClean="0"/>
              <a:t>, </a:t>
            </a:r>
            <a:r>
              <a:rPr lang="sk-SK" dirty="0" err="1" smtClean="0"/>
              <a:t>personally</a:t>
            </a:r>
            <a:r>
              <a:rPr lang="sk-SK" dirty="0" smtClean="0"/>
              <a:t>, </a:t>
            </a:r>
            <a:r>
              <a:rPr lang="sk-SK" dirty="0" err="1" smtClean="0"/>
              <a:t>strictly</a:t>
            </a:r>
            <a:endParaRPr lang="sk-SK" dirty="0"/>
          </a:p>
          <a:p>
            <a:r>
              <a:rPr lang="sk-SK" dirty="0" err="1" smtClean="0"/>
              <a:t>Showing</a:t>
            </a:r>
            <a:r>
              <a:rPr lang="sk-SK" dirty="0" smtClean="0"/>
              <a:t> </a:t>
            </a:r>
            <a:r>
              <a:rPr lang="sk-SK" dirty="0" err="1" smtClean="0"/>
              <a:t>certainty</a:t>
            </a:r>
            <a:r>
              <a:rPr lang="sk-SK" dirty="0" smtClean="0"/>
              <a:t>: </a:t>
            </a:r>
            <a:r>
              <a:rPr lang="sk-SK" dirty="0" err="1" smtClean="0"/>
              <a:t>undoubtedly</a:t>
            </a:r>
            <a:r>
              <a:rPr lang="sk-SK" dirty="0" smtClean="0"/>
              <a:t>, </a:t>
            </a:r>
            <a:r>
              <a:rPr lang="sk-SK" dirty="0" err="1" smtClean="0"/>
              <a:t>perhaps</a:t>
            </a:r>
            <a:endParaRPr lang="sk-SK" dirty="0"/>
          </a:p>
          <a:p>
            <a:r>
              <a:rPr lang="sk-SK" dirty="0" err="1" smtClean="0"/>
              <a:t>Evaluation</a:t>
            </a:r>
            <a:r>
              <a:rPr lang="sk-SK" dirty="0" smtClean="0"/>
              <a:t>: </a:t>
            </a:r>
            <a:r>
              <a:rPr lang="sk-SK" dirty="0" err="1" smtClean="0"/>
              <a:t>correctly</a:t>
            </a:r>
            <a:r>
              <a:rPr lang="sk-SK" dirty="0" smtClean="0"/>
              <a:t>, </a:t>
            </a:r>
            <a:r>
              <a:rPr lang="sk-SK" dirty="0" err="1" smtClean="0"/>
              <a:t>hopefully</a:t>
            </a:r>
            <a:r>
              <a:rPr lang="sk-SK" dirty="0" smtClean="0"/>
              <a:t>, </a:t>
            </a:r>
            <a:r>
              <a:rPr lang="sk-SK" dirty="0" err="1" smtClean="0"/>
              <a:t>predictably</a:t>
            </a:r>
            <a:r>
              <a:rPr lang="sk-SK" dirty="0" smtClean="0"/>
              <a:t>, </a:t>
            </a:r>
            <a:r>
              <a:rPr lang="sk-SK" dirty="0" err="1" smtClean="0"/>
              <a:t>quite</a:t>
            </a:r>
            <a:r>
              <a:rPr lang="sk-SK" dirty="0" smtClean="0"/>
              <a:t> </a:t>
            </a:r>
            <a:r>
              <a:rPr lang="sk-SK" dirty="0" err="1" smtClean="0"/>
              <a:t>rightly</a:t>
            </a:r>
            <a:r>
              <a:rPr lang="sk-SK" dirty="0" smtClean="0"/>
              <a:t>, </a:t>
            </a:r>
            <a:r>
              <a:rPr lang="sk-SK" dirty="0" err="1" smtClean="0"/>
              <a:t>strangely</a:t>
            </a:r>
            <a:r>
              <a:rPr lang="sk-SK" dirty="0" smtClean="0"/>
              <a:t>, </a:t>
            </a:r>
            <a:r>
              <a:rPr lang="sk-SK" dirty="0" err="1" smtClean="0"/>
              <a:t>stupidly</a:t>
            </a:r>
            <a:r>
              <a:rPr lang="sk-SK" dirty="0" smtClean="0"/>
              <a:t>, </a:t>
            </a:r>
            <a:r>
              <a:rPr lang="sk-SK" dirty="0" err="1" smtClean="0"/>
              <a:t>sensibly</a:t>
            </a:r>
            <a:r>
              <a:rPr lang="sk-SK" dirty="0" smtClean="0"/>
              <a:t>, </a:t>
            </a:r>
            <a:r>
              <a:rPr lang="sk-SK" dirty="0" err="1" smtClean="0"/>
              <a:t>wisely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prepositional</a:t>
            </a:r>
            <a:r>
              <a:rPr lang="sk-SK" dirty="0" smtClean="0"/>
              <a:t> and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(to show </a:t>
            </a:r>
            <a:r>
              <a:rPr lang="sk-SK" dirty="0" err="1" smtClean="0"/>
              <a:t>stance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To my </a:t>
            </a:r>
            <a:r>
              <a:rPr lang="sk-SK" b="1" dirty="0" err="1" smtClean="0"/>
              <a:t>regret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my </a:t>
            </a:r>
            <a:r>
              <a:rPr lang="sk-SK" dirty="0" err="1" smtClean="0"/>
              <a:t>help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To </a:t>
            </a:r>
            <a:r>
              <a:rPr lang="sk-SK" b="1" dirty="0" err="1" smtClean="0"/>
              <a:t>be</a:t>
            </a:r>
            <a:r>
              <a:rPr lang="sk-SK" b="1" dirty="0" smtClean="0"/>
              <a:t> </a:t>
            </a:r>
            <a:r>
              <a:rPr lang="sk-SK" b="1" dirty="0" err="1" smtClean="0"/>
              <a:t>honest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even</a:t>
            </a:r>
            <a:r>
              <a:rPr lang="sk-SK" dirty="0" smtClean="0"/>
              <a:t> tried to do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</a:p>
          <a:p>
            <a:r>
              <a:rPr lang="sk-SK" dirty="0" smtClean="0"/>
              <a:t>Tom has </a:t>
            </a:r>
            <a:r>
              <a:rPr lang="sk-SK" dirty="0" err="1" smtClean="0"/>
              <a:t>been</a:t>
            </a:r>
            <a:r>
              <a:rPr lang="sk-SK" dirty="0" smtClean="0"/>
              <a:t>, </a:t>
            </a:r>
            <a:r>
              <a:rPr lang="sk-SK" b="1" dirty="0" err="1" smtClean="0"/>
              <a:t>which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surprising</a:t>
            </a:r>
            <a:r>
              <a:rPr lang="sk-SK" dirty="0" smtClean="0"/>
              <a:t>, </a:t>
            </a:r>
            <a:r>
              <a:rPr lang="sk-SK" dirty="0" err="1" smtClean="0"/>
              <a:t>nominated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prize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Conjuncts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Connectors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endParaRPr lang="sk-SK" dirty="0" smtClean="0"/>
          </a:p>
          <a:p>
            <a:r>
              <a:rPr lang="sk-SK" dirty="0" smtClean="0"/>
              <a:t>Are mobile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disjuncts</a:t>
            </a:r>
            <a:endParaRPr lang="sk-SK" dirty="0"/>
          </a:p>
          <a:p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separated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Conjuncts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Between</a:t>
            </a:r>
            <a:r>
              <a:rPr lang="sk-SK" b="1" dirty="0" smtClean="0"/>
              <a:t> </a:t>
            </a:r>
            <a:r>
              <a:rPr lang="sk-SK" b="1" dirty="0" err="1" smtClean="0"/>
              <a:t>two</a:t>
            </a:r>
            <a:r>
              <a:rPr lang="sk-SK" b="1" dirty="0" smtClean="0"/>
              <a:t> </a:t>
            </a:r>
            <a:r>
              <a:rPr lang="sk-SK" b="1" dirty="0" err="1" smtClean="0"/>
              <a:t>parallel</a:t>
            </a:r>
            <a:r>
              <a:rPr lang="sk-SK" b="1" dirty="0" smtClean="0"/>
              <a:t> </a:t>
            </a:r>
            <a:r>
              <a:rPr lang="sk-SK" b="1" dirty="0" err="1" smtClean="0"/>
              <a:t>structures</a:t>
            </a:r>
            <a:endParaRPr lang="sk-SK" b="1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young</a:t>
            </a:r>
            <a:r>
              <a:rPr lang="sk-SK" dirty="0" smtClean="0"/>
              <a:t>, </a:t>
            </a:r>
            <a:r>
              <a:rPr lang="sk-SK" dirty="0" err="1" smtClean="0"/>
              <a:t>clever</a:t>
            </a:r>
            <a:r>
              <a:rPr lang="sk-SK" dirty="0" smtClean="0"/>
              <a:t>, and </a:t>
            </a:r>
            <a:r>
              <a:rPr lang="sk-SK" b="1" dirty="0" err="1" smtClean="0"/>
              <a:t>above</a:t>
            </a:r>
            <a:r>
              <a:rPr lang="sk-SK" b="1" dirty="0" smtClean="0"/>
              <a:t> </a:t>
            </a:r>
            <a:r>
              <a:rPr lang="sk-SK" b="1" dirty="0" err="1" smtClean="0"/>
              <a:t>all</a:t>
            </a:r>
            <a:r>
              <a:rPr lang="sk-SK" b="1" dirty="0" smtClean="0"/>
              <a:t> </a:t>
            </a:r>
            <a:r>
              <a:rPr lang="sk-SK" dirty="0" err="1" smtClean="0"/>
              <a:t>pretty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Between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endParaRPr lang="sk-SK" b="1" dirty="0" smtClean="0"/>
          </a:p>
          <a:p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parents</a:t>
            </a:r>
            <a:r>
              <a:rPr lang="sk-SK" dirty="0" smtClean="0"/>
              <a:t> are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wealthy</a:t>
            </a:r>
            <a:r>
              <a:rPr lang="sk-SK" dirty="0" smtClean="0"/>
              <a:t>, </a:t>
            </a:r>
            <a:r>
              <a:rPr lang="sk-SK" b="1" dirty="0" err="1" smtClean="0"/>
              <a:t>nevertheless</a:t>
            </a:r>
            <a:r>
              <a:rPr lang="sk-SK" dirty="0" smtClean="0"/>
              <a:t>, Tom has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expensive</a:t>
            </a:r>
            <a:r>
              <a:rPr lang="sk-SK" dirty="0" smtClean="0"/>
              <a:t> </a:t>
            </a:r>
            <a:r>
              <a:rPr lang="sk-SK" dirty="0" err="1" smtClean="0"/>
              <a:t>car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Between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b="1" dirty="0"/>
              <a:t> </a:t>
            </a:r>
          </a:p>
          <a:p>
            <a:r>
              <a:rPr lang="sk-SK" dirty="0" err="1" smtClean="0"/>
              <a:t>Ann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study </a:t>
            </a:r>
            <a:r>
              <a:rPr lang="sk-SK" dirty="0" err="1" smtClean="0"/>
              <a:t>hard</a:t>
            </a:r>
            <a:r>
              <a:rPr lang="sk-SK" dirty="0" smtClean="0"/>
              <a:t>. </a:t>
            </a:r>
            <a:r>
              <a:rPr lang="sk-SK" b="1" dirty="0" err="1" smtClean="0"/>
              <a:t>Consequently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failed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final</a:t>
            </a:r>
            <a:r>
              <a:rPr lang="sk-SK" dirty="0" smtClean="0"/>
              <a:t> </a:t>
            </a:r>
            <a:r>
              <a:rPr lang="sk-SK" dirty="0" err="1" smtClean="0"/>
              <a:t>exam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Adverbs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Adverbs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Morphology</a:t>
            </a:r>
            <a:endParaRPr lang="sk-SK" dirty="0" smtClean="0"/>
          </a:p>
          <a:p>
            <a:r>
              <a:rPr lang="sk-SK" dirty="0" err="1"/>
              <a:t>o</a:t>
            </a:r>
            <a:r>
              <a:rPr lang="sk-SK" dirty="0" err="1" smtClean="0"/>
              <a:t>ne</a:t>
            </a:r>
            <a:r>
              <a:rPr lang="sk-SK" dirty="0" smtClean="0"/>
              <a:t> of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class</a:t>
            </a:r>
            <a:endParaRPr lang="sk-SK" dirty="0" smtClean="0"/>
          </a:p>
          <a:p>
            <a:r>
              <a:rPr lang="sk-SK" dirty="0" err="1" smtClean="0"/>
              <a:t>Form</a:t>
            </a:r>
            <a:r>
              <a:rPr lang="sk-SK" dirty="0" smtClean="0"/>
              <a:t> and </a:t>
            </a:r>
            <a:r>
              <a:rPr lang="sk-SK" dirty="0" err="1" smtClean="0"/>
              <a:t>changes</a:t>
            </a:r>
            <a:r>
              <a:rPr lang="sk-SK" dirty="0" smtClean="0"/>
              <a:t> </a:t>
            </a:r>
            <a:r>
              <a:rPr lang="sk-SK" dirty="0" err="1" smtClean="0"/>
              <a:t>within</a:t>
            </a:r>
            <a:r>
              <a:rPr lang="sk-SK" dirty="0" smtClean="0"/>
              <a:t> (</a:t>
            </a:r>
            <a:r>
              <a:rPr lang="sk-SK" dirty="0" err="1" smtClean="0"/>
              <a:t>grading</a:t>
            </a:r>
            <a:r>
              <a:rPr lang="sk-SK" dirty="0" smtClean="0"/>
              <a:t> – </a:t>
            </a:r>
            <a:r>
              <a:rPr lang="sk-SK" dirty="0" err="1" smtClean="0"/>
              <a:t>inflections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implication</a:t>
            </a:r>
            <a:r>
              <a:rPr lang="sk-SK" dirty="0" smtClean="0"/>
              <a:t> (</a:t>
            </a:r>
            <a:r>
              <a:rPr lang="sk-SK" dirty="0" err="1" smtClean="0"/>
              <a:t>manner</a:t>
            </a:r>
            <a:r>
              <a:rPr lang="sk-SK" dirty="0" smtClean="0"/>
              <a:t>, </a:t>
            </a:r>
            <a:r>
              <a:rPr lang="sk-SK" dirty="0" err="1" smtClean="0"/>
              <a:t>place</a:t>
            </a:r>
            <a:r>
              <a:rPr lang="sk-SK" dirty="0" smtClean="0"/>
              <a:t>, </a:t>
            </a:r>
            <a:r>
              <a:rPr lang="sk-SK" dirty="0" err="1" smtClean="0"/>
              <a:t>frequency</a:t>
            </a:r>
            <a:r>
              <a:rPr lang="sk-SK" dirty="0" smtClean="0"/>
              <a:t>, </a:t>
            </a:r>
            <a:r>
              <a:rPr lang="sk-SK" dirty="0" err="1" smtClean="0"/>
              <a:t>degree</a:t>
            </a:r>
            <a:r>
              <a:rPr lang="sk-SK" dirty="0" smtClean="0"/>
              <a:t>, </a:t>
            </a:r>
            <a:r>
              <a:rPr lang="sk-SK" dirty="0" err="1" smtClean="0"/>
              <a:t>viewpoint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r>
              <a:rPr lang="sk-SK" dirty="0" smtClean="0"/>
              <a:t>, </a:t>
            </a:r>
            <a:r>
              <a:rPr lang="sk-SK" dirty="0" err="1" smtClean="0"/>
              <a:t>focus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r>
              <a:rPr lang="sk-SK" dirty="0" smtClean="0"/>
              <a:t>, </a:t>
            </a:r>
            <a:r>
              <a:rPr lang="sk-SK" dirty="0" err="1" smtClean="0"/>
              <a:t>connectives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Syntax</a:t>
            </a:r>
          </a:p>
          <a:p>
            <a:r>
              <a:rPr lang="sk-SK" dirty="0" err="1" smtClean="0"/>
              <a:t>one</a:t>
            </a:r>
            <a:r>
              <a:rPr lang="sk-SK" dirty="0" smtClean="0"/>
              <a:t> of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in a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are </a:t>
            </a:r>
            <a:r>
              <a:rPr lang="sk-SK" dirty="0" err="1" smtClean="0"/>
              <a:t>concerned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brings</a:t>
            </a:r>
            <a:r>
              <a:rPr lang="sk-SK" dirty="0" smtClean="0"/>
              <a:t> to a </a:t>
            </a:r>
            <a:r>
              <a:rPr lang="sk-SK" dirty="0" err="1" smtClean="0"/>
              <a:t>sentence</a:t>
            </a:r>
            <a:r>
              <a:rPr lang="sk-SK" dirty="0" smtClean="0"/>
              <a:t> (</a:t>
            </a:r>
            <a:r>
              <a:rPr lang="sk-SK" dirty="0" err="1" smtClean="0"/>
              <a:t>manner</a:t>
            </a:r>
            <a:r>
              <a:rPr lang="sk-SK" dirty="0" smtClean="0"/>
              <a:t>, </a:t>
            </a:r>
            <a:r>
              <a:rPr lang="sk-SK" dirty="0" err="1" smtClean="0"/>
              <a:t>place</a:t>
            </a:r>
            <a:r>
              <a:rPr lang="sk-SK" dirty="0" smtClean="0"/>
              <a:t>, </a:t>
            </a:r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frequency</a:t>
            </a:r>
            <a:r>
              <a:rPr lang="sk-SK" dirty="0" smtClean="0"/>
              <a:t>, </a:t>
            </a:r>
            <a:r>
              <a:rPr lang="sk-SK" dirty="0" err="1" smtClean="0"/>
              <a:t>degree</a:t>
            </a:r>
            <a:r>
              <a:rPr lang="sk-SK" dirty="0" smtClean="0"/>
              <a:t>, </a:t>
            </a:r>
            <a:r>
              <a:rPr lang="sk-SK" dirty="0" err="1" smtClean="0"/>
              <a:t>cause</a:t>
            </a:r>
            <a:r>
              <a:rPr lang="sk-SK" dirty="0" smtClean="0"/>
              <a:t>, </a:t>
            </a:r>
            <a:r>
              <a:rPr lang="sk-SK" dirty="0" err="1" smtClean="0"/>
              <a:t>reason</a:t>
            </a:r>
            <a:r>
              <a:rPr lang="sk-SK" dirty="0" smtClean="0"/>
              <a:t>, </a:t>
            </a:r>
            <a:r>
              <a:rPr lang="sk-SK" dirty="0" err="1" smtClean="0"/>
              <a:t>purpose</a:t>
            </a:r>
            <a:r>
              <a:rPr lang="sk-SK" dirty="0" smtClean="0"/>
              <a:t>, </a:t>
            </a:r>
            <a:r>
              <a:rPr lang="sk-SK" dirty="0" err="1" smtClean="0"/>
              <a:t>disjcunts</a:t>
            </a:r>
            <a:r>
              <a:rPr lang="sk-SK" dirty="0" smtClean="0"/>
              <a:t>, </a:t>
            </a:r>
            <a:r>
              <a:rPr lang="sk-SK" dirty="0" err="1" smtClean="0"/>
              <a:t>conjuncts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7609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Between</a:t>
            </a:r>
            <a:r>
              <a:rPr lang="sk-SK" b="1" dirty="0" smtClean="0"/>
              <a:t> </a:t>
            </a:r>
            <a:r>
              <a:rPr lang="sk-SK" b="1" dirty="0" err="1" smtClean="0"/>
              <a:t>paragraphs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Firstly</a:t>
            </a:r>
            <a:r>
              <a:rPr lang="sk-SK" dirty="0" smtClean="0"/>
              <a:t>...</a:t>
            </a:r>
          </a:p>
          <a:p>
            <a:r>
              <a:rPr lang="sk-SK" dirty="0" err="1" smtClean="0"/>
              <a:t>Further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In </a:t>
            </a:r>
            <a:r>
              <a:rPr lang="sk-SK" dirty="0" err="1" smtClean="0"/>
              <a:t>conclusion</a:t>
            </a:r>
            <a:r>
              <a:rPr lang="sk-SK" dirty="0" smtClean="0"/>
              <a:t>...</a:t>
            </a:r>
          </a:p>
          <a:p>
            <a:r>
              <a:rPr lang="sk-SK" dirty="0" err="1" smtClean="0"/>
              <a:t>Conjuncts</a:t>
            </a:r>
            <a:r>
              <a:rPr lang="sk-SK" dirty="0" smtClean="0"/>
              <a:t> </a:t>
            </a:r>
            <a:r>
              <a:rPr lang="sk-SK" dirty="0" err="1" smtClean="0"/>
              <a:t>express</a:t>
            </a:r>
            <a:r>
              <a:rPr lang="sk-SK" dirty="0" smtClean="0"/>
              <a:t> </a:t>
            </a:r>
            <a:r>
              <a:rPr lang="sk-SK" dirty="0" err="1" smtClean="0"/>
              <a:t>textual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Semantic</a:t>
            </a:r>
            <a:r>
              <a:rPr lang="sk-SK" dirty="0" smtClean="0"/>
              <a:t> role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conjuncts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Additive</a:t>
            </a:r>
            <a:r>
              <a:rPr lang="sk-SK" dirty="0" smtClean="0"/>
              <a:t> – and, </a:t>
            </a:r>
            <a:r>
              <a:rPr lang="sk-SK" dirty="0" err="1" smtClean="0"/>
              <a:t>furhtermore</a:t>
            </a:r>
            <a:r>
              <a:rPr lang="sk-SK" dirty="0" smtClean="0"/>
              <a:t>, in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, </a:t>
            </a:r>
            <a:r>
              <a:rPr lang="sk-SK" dirty="0" err="1" smtClean="0"/>
              <a:t>moreover</a:t>
            </a:r>
            <a:endParaRPr lang="sk-SK" dirty="0" smtClean="0"/>
          </a:p>
          <a:p>
            <a:r>
              <a:rPr lang="sk-SK" b="1" dirty="0" err="1" smtClean="0"/>
              <a:t>Adversative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but</a:t>
            </a:r>
            <a:r>
              <a:rPr lang="sk-SK" dirty="0" smtClean="0"/>
              <a:t>, </a:t>
            </a:r>
            <a:r>
              <a:rPr lang="sk-SK" dirty="0" err="1" smtClean="0"/>
              <a:t>instead</a:t>
            </a:r>
            <a:r>
              <a:rPr lang="sk-SK" dirty="0" smtClean="0"/>
              <a:t>, </a:t>
            </a:r>
            <a:r>
              <a:rPr lang="sk-SK" dirty="0" err="1" smtClean="0"/>
              <a:t>nevertheless</a:t>
            </a:r>
            <a:r>
              <a:rPr lang="sk-SK" dirty="0" smtClean="0"/>
              <a:t> (napriek tomu, avšak),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hand</a:t>
            </a:r>
            <a:endParaRPr lang="sk-SK" dirty="0" smtClean="0"/>
          </a:p>
          <a:p>
            <a:r>
              <a:rPr lang="sk-SK" b="1" dirty="0" err="1" smtClean="0"/>
              <a:t>Causal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for</a:t>
            </a:r>
            <a:r>
              <a:rPr lang="sk-SK" dirty="0" smtClean="0"/>
              <a:t>, </a:t>
            </a:r>
            <a:r>
              <a:rPr lang="sk-SK" dirty="0" err="1" smtClean="0"/>
              <a:t>because</a:t>
            </a:r>
            <a:r>
              <a:rPr lang="sk-SK" dirty="0" smtClean="0"/>
              <a:t>, </a:t>
            </a:r>
            <a:r>
              <a:rPr lang="sk-SK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then</a:t>
            </a:r>
            <a:r>
              <a:rPr lang="sk-SK" dirty="0" smtClean="0"/>
              <a:t>, in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endParaRPr lang="sk-SK" dirty="0" smtClean="0"/>
          </a:p>
          <a:p>
            <a:r>
              <a:rPr lang="sk-SK" b="1" dirty="0" err="1" smtClean="0"/>
              <a:t>Temporal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next</a:t>
            </a:r>
            <a:r>
              <a:rPr lang="sk-SK" dirty="0" smtClean="0"/>
              <a:t>, </a:t>
            </a:r>
            <a:r>
              <a:rPr lang="sk-SK" dirty="0" err="1" smtClean="0"/>
              <a:t>then</a:t>
            </a:r>
            <a:r>
              <a:rPr lang="sk-SK" dirty="0" smtClean="0"/>
              <a:t>,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finally</a:t>
            </a:r>
            <a:endParaRPr lang="sk-S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Conjuncts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realized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Adverbs</a:t>
            </a:r>
            <a:r>
              <a:rPr lang="sk-SK" dirty="0" smtClean="0"/>
              <a:t> – </a:t>
            </a:r>
            <a:r>
              <a:rPr lang="sk-SK" dirty="0" err="1" smtClean="0"/>
              <a:t>nevertheless</a:t>
            </a:r>
            <a:r>
              <a:rPr lang="sk-SK" dirty="0" smtClean="0"/>
              <a:t>, </a:t>
            </a:r>
            <a:r>
              <a:rPr lang="sk-SK" dirty="0" err="1" smtClean="0"/>
              <a:t>moreover</a:t>
            </a:r>
            <a:r>
              <a:rPr lang="sk-SK" dirty="0" smtClean="0"/>
              <a:t>, </a:t>
            </a:r>
            <a:r>
              <a:rPr lang="sk-SK" dirty="0" err="1" smtClean="0"/>
              <a:t>first</a:t>
            </a:r>
            <a:r>
              <a:rPr lang="sk-SK" dirty="0" smtClean="0"/>
              <a:t>, </a:t>
            </a:r>
            <a:r>
              <a:rPr lang="sk-SK" dirty="0" err="1" smtClean="0"/>
              <a:t>namely</a:t>
            </a:r>
            <a:r>
              <a:rPr lang="sk-SK" dirty="0" smtClean="0"/>
              <a:t>, </a:t>
            </a:r>
            <a:r>
              <a:rPr lang="sk-SK" dirty="0" err="1" smtClean="0"/>
              <a:t>consequently</a:t>
            </a:r>
            <a:r>
              <a:rPr lang="sk-SK" dirty="0" smtClean="0"/>
              <a:t>, </a:t>
            </a:r>
            <a:r>
              <a:rPr lang="sk-SK" dirty="0" err="1" smtClean="0"/>
              <a:t>incidentally</a:t>
            </a:r>
            <a:endParaRPr lang="sk-SK" dirty="0" smtClean="0"/>
          </a:p>
          <a:p>
            <a:r>
              <a:rPr lang="sk-SK" dirty="0" smtClean="0"/>
              <a:t>PP –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way</a:t>
            </a:r>
            <a:r>
              <a:rPr lang="sk-SK" dirty="0" smtClean="0"/>
              <a:t>, in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,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contrary</a:t>
            </a:r>
            <a:r>
              <a:rPr lang="sk-SK" dirty="0" smtClean="0"/>
              <a:t>, on top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endParaRPr lang="sk-SK" dirty="0" smtClean="0"/>
          </a:p>
          <a:p>
            <a:r>
              <a:rPr lang="sk-SK" dirty="0" err="1" smtClean="0"/>
              <a:t>Adj</a:t>
            </a:r>
            <a:r>
              <a:rPr lang="sk-SK" dirty="0" smtClean="0"/>
              <a:t>. P. – </a:t>
            </a:r>
            <a:r>
              <a:rPr lang="sk-SK" dirty="0" err="1" smtClean="0"/>
              <a:t>last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, </a:t>
            </a:r>
            <a:r>
              <a:rPr lang="sk-SK" dirty="0" err="1" smtClean="0"/>
              <a:t>better</a:t>
            </a:r>
            <a:r>
              <a:rPr lang="sk-SK" dirty="0" smtClean="0"/>
              <a:t> </a:t>
            </a:r>
            <a:r>
              <a:rPr lang="sk-SK" dirty="0" err="1" smtClean="0"/>
              <a:t>still</a:t>
            </a:r>
            <a:endParaRPr lang="sk-SK" dirty="0" smtClean="0"/>
          </a:p>
          <a:p>
            <a:r>
              <a:rPr lang="sk-SK" dirty="0" err="1" smtClean="0"/>
              <a:t>Adv</a:t>
            </a:r>
            <a:r>
              <a:rPr lang="sk-SK" dirty="0" smtClean="0"/>
              <a:t>. P. – more </a:t>
            </a:r>
            <a:r>
              <a:rPr lang="sk-SK" dirty="0" err="1" smtClean="0"/>
              <a:t>accurately</a:t>
            </a:r>
            <a:endParaRPr lang="sk-SK" dirty="0" smtClean="0"/>
          </a:p>
          <a:p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more,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why</a:t>
            </a:r>
            <a:endParaRPr lang="sk-SK" dirty="0" smtClean="0"/>
          </a:p>
          <a:p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– to </a:t>
            </a:r>
            <a:r>
              <a:rPr lang="sk-SK" dirty="0" err="1" smtClean="0"/>
              <a:t>conclude</a:t>
            </a:r>
            <a:r>
              <a:rPr lang="sk-SK" dirty="0" smtClean="0"/>
              <a:t>, to </a:t>
            </a:r>
            <a:r>
              <a:rPr lang="sk-SK" dirty="0" err="1" smtClean="0"/>
              <a:t>sum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examples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conjuncts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):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example</a:t>
            </a:r>
            <a:endParaRPr lang="sk-SK" dirty="0" smtClean="0"/>
          </a:p>
          <a:p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instance</a:t>
            </a:r>
            <a:endParaRPr lang="sk-SK" dirty="0" smtClean="0"/>
          </a:p>
          <a:p>
            <a:r>
              <a:rPr lang="sk-SK" dirty="0" err="1" smtClean="0"/>
              <a:t>Such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do 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show?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Contrast</a:t>
            </a:r>
            <a:r>
              <a:rPr lang="sk-SK" dirty="0" smtClean="0"/>
              <a:t>: </a:t>
            </a:r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nevertheless</a:t>
            </a:r>
            <a:r>
              <a:rPr lang="sk-SK" dirty="0" smtClean="0"/>
              <a:t>,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contrary</a:t>
            </a:r>
            <a:r>
              <a:rPr lang="sk-SK" dirty="0" smtClean="0"/>
              <a:t>, </a:t>
            </a:r>
            <a:r>
              <a:rPr lang="sk-SK" dirty="0" err="1" smtClean="0"/>
              <a:t>still</a:t>
            </a:r>
            <a:endParaRPr lang="sk-SK" dirty="0" smtClean="0"/>
          </a:p>
          <a:p>
            <a:r>
              <a:rPr lang="sk-SK" dirty="0" err="1" smtClean="0"/>
              <a:t>Cause-result</a:t>
            </a:r>
            <a:r>
              <a:rPr lang="sk-SK" dirty="0" smtClean="0"/>
              <a:t>: </a:t>
            </a:r>
            <a:r>
              <a:rPr lang="sk-SK" dirty="0" err="1" smtClean="0"/>
              <a:t>as</a:t>
            </a:r>
            <a:r>
              <a:rPr lang="sk-SK" dirty="0" smtClean="0"/>
              <a:t> a </a:t>
            </a:r>
            <a:r>
              <a:rPr lang="sk-SK" dirty="0" err="1" smtClean="0"/>
              <a:t>result</a:t>
            </a:r>
            <a:r>
              <a:rPr lang="sk-SK" dirty="0" smtClean="0"/>
              <a:t>, </a:t>
            </a:r>
            <a:r>
              <a:rPr lang="sk-SK" dirty="0" err="1" smtClean="0"/>
              <a:t>consequently</a:t>
            </a:r>
            <a:r>
              <a:rPr lang="sk-SK" dirty="0" smtClean="0"/>
              <a:t>, </a:t>
            </a:r>
            <a:r>
              <a:rPr lang="sk-SK" dirty="0" err="1" smtClean="0"/>
              <a:t>hence</a:t>
            </a:r>
            <a:r>
              <a:rPr lang="sk-SK" dirty="0" smtClean="0"/>
              <a:t>, </a:t>
            </a:r>
            <a:r>
              <a:rPr lang="sk-SK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thus</a:t>
            </a:r>
            <a:endParaRPr lang="sk-SK" dirty="0" smtClean="0"/>
          </a:p>
          <a:p>
            <a:r>
              <a:rPr lang="sk-SK" dirty="0" err="1" smtClean="0"/>
              <a:t>Additional</a:t>
            </a:r>
            <a:r>
              <a:rPr lang="sk-SK" dirty="0" smtClean="0"/>
              <a:t> </a:t>
            </a:r>
            <a:r>
              <a:rPr lang="sk-SK" dirty="0" err="1" smtClean="0"/>
              <a:t>info</a:t>
            </a:r>
            <a:r>
              <a:rPr lang="sk-SK" dirty="0" smtClean="0"/>
              <a:t>: </a:t>
            </a:r>
            <a:r>
              <a:rPr lang="sk-SK" dirty="0" err="1" smtClean="0"/>
              <a:t>besides</a:t>
            </a:r>
            <a:r>
              <a:rPr lang="sk-SK" dirty="0" smtClean="0"/>
              <a:t>, </a:t>
            </a:r>
            <a:r>
              <a:rPr lang="sk-SK" dirty="0" err="1" smtClean="0"/>
              <a:t>furthemore</a:t>
            </a:r>
            <a:r>
              <a:rPr lang="sk-SK" dirty="0" smtClean="0"/>
              <a:t>, in </a:t>
            </a:r>
            <a:r>
              <a:rPr lang="sk-SK" dirty="0" err="1" smtClean="0"/>
              <a:t>fact</a:t>
            </a:r>
            <a:r>
              <a:rPr lang="sk-SK" dirty="0" smtClean="0"/>
              <a:t>, </a:t>
            </a:r>
            <a:r>
              <a:rPr lang="sk-SK" dirty="0" err="1" smtClean="0"/>
              <a:t>moreover</a:t>
            </a:r>
            <a:endParaRPr lang="sk-SK" dirty="0" smtClean="0"/>
          </a:p>
          <a:p>
            <a:r>
              <a:rPr lang="sk-SK" dirty="0" err="1" smtClean="0"/>
              <a:t>Condition</a:t>
            </a:r>
            <a:r>
              <a:rPr lang="sk-SK" dirty="0" smtClean="0"/>
              <a:t>: </a:t>
            </a:r>
            <a:r>
              <a:rPr lang="sk-SK" dirty="0" err="1" smtClean="0"/>
              <a:t>otherwise</a:t>
            </a:r>
            <a:endParaRPr lang="sk-SK" dirty="0" smtClean="0"/>
          </a:p>
          <a:p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sequence</a:t>
            </a:r>
            <a:r>
              <a:rPr lang="sk-SK" dirty="0" smtClean="0"/>
              <a:t>: </a:t>
            </a:r>
            <a:r>
              <a:rPr lang="sk-SK" dirty="0" err="1" smtClean="0"/>
              <a:t>afterward</a:t>
            </a:r>
            <a:r>
              <a:rPr lang="sk-SK" dirty="0" smtClean="0"/>
              <a:t>, </a:t>
            </a:r>
            <a:r>
              <a:rPr lang="sk-SK" dirty="0" err="1" smtClean="0"/>
              <a:t>later</a:t>
            </a:r>
            <a:r>
              <a:rPr lang="sk-SK" dirty="0" smtClean="0"/>
              <a:t> on, </a:t>
            </a:r>
            <a:r>
              <a:rPr lang="sk-SK" dirty="0" err="1" smtClean="0"/>
              <a:t>then</a:t>
            </a:r>
            <a:endParaRPr lang="sk-S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Adjuncts</a:t>
            </a:r>
            <a:r>
              <a:rPr lang="sk-SK" dirty="0" smtClean="0"/>
              <a:t>, </a:t>
            </a:r>
            <a:r>
              <a:rPr lang="sk-SK" dirty="0" err="1" smtClean="0"/>
              <a:t>Disjuncts</a:t>
            </a:r>
            <a:r>
              <a:rPr lang="sk-SK" dirty="0" smtClean="0"/>
              <a:t>, </a:t>
            </a:r>
            <a:r>
              <a:rPr lang="sk-SK" dirty="0" err="1" smtClean="0"/>
              <a:t>Conjuncts</a:t>
            </a:r>
            <a:r>
              <a:rPr lang="sk-SK" dirty="0" smtClean="0"/>
              <a:t> – to </a:t>
            </a:r>
            <a:r>
              <a:rPr lang="sk-SK" dirty="0" err="1" smtClean="0"/>
              <a:t>conclude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added</a:t>
            </a:r>
            <a:r>
              <a:rPr lang="sk-SK" dirty="0" smtClean="0"/>
              <a:t> or </a:t>
            </a:r>
            <a:r>
              <a:rPr lang="sk-SK" dirty="0" err="1" smtClean="0"/>
              <a:t>omitted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producing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ungrammatical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Adjuncts</a:t>
            </a:r>
            <a:r>
              <a:rPr lang="sk-SK" dirty="0" smtClean="0"/>
              <a:t> – </a:t>
            </a:r>
            <a:r>
              <a:rPr lang="sk-SK" dirty="0" err="1" smtClean="0"/>
              <a:t>circumstantial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endParaRPr lang="sk-SK" dirty="0" smtClean="0"/>
          </a:p>
          <a:p>
            <a:r>
              <a:rPr lang="sk-SK" dirty="0" err="1" smtClean="0"/>
              <a:t>Disjuncts</a:t>
            </a:r>
            <a:r>
              <a:rPr lang="sk-SK" dirty="0" smtClean="0"/>
              <a:t> – </a:t>
            </a:r>
            <a:r>
              <a:rPr lang="sk-SK" dirty="0" err="1" smtClean="0"/>
              <a:t>additional</a:t>
            </a:r>
            <a:r>
              <a:rPr lang="sk-SK" dirty="0" smtClean="0"/>
              <a:t> </a:t>
            </a:r>
            <a:r>
              <a:rPr lang="sk-SK" dirty="0" err="1" smtClean="0"/>
              <a:t>comment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speaker</a:t>
            </a:r>
          </a:p>
          <a:p>
            <a:r>
              <a:rPr lang="sk-SK" dirty="0" err="1" smtClean="0"/>
              <a:t>Conjuncts</a:t>
            </a:r>
            <a:r>
              <a:rPr lang="sk-SK" dirty="0" smtClean="0"/>
              <a:t> –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issue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understanding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text </a:t>
            </a:r>
            <a:r>
              <a:rPr lang="sk-SK" dirty="0" err="1" smtClean="0"/>
              <a:t>assuring</a:t>
            </a:r>
            <a:r>
              <a:rPr lang="sk-SK" dirty="0" smtClean="0"/>
              <a:t> </a:t>
            </a:r>
            <a:r>
              <a:rPr lang="sk-SK" dirty="0" err="1" smtClean="0"/>
              <a:t>coherence</a:t>
            </a:r>
            <a:r>
              <a:rPr lang="sk-SK" dirty="0" smtClean="0"/>
              <a:t> and </a:t>
            </a:r>
            <a:r>
              <a:rPr lang="sk-SK" dirty="0" err="1" smtClean="0"/>
              <a:t>cohesion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text)</a:t>
            </a: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Cohesion</a:t>
            </a:r>
            <a:r>
              <a:rPr lang="sk-SK" dirty="0" smtClean="0"/>
              <a:t>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achieved</a:t>
            </a:r>
            <a:r>
              <a:rPr lang="sk-SK" dirty="0" smtClean="0"/>
              <a:t> by </a:t>
            </a:r>
            <a:r>
              <a:rPr lang="sk-SK" dirty="0" err="1" smtClean="0"/>
              <a:t>linguistic</a:t>
            </a:r>
            <a:r>
              <a:rPr lang="sk-SK" dirty="0" smtClean="0"/>
              <a:t> </a:t>
            </a:r>
            <a:r>
              <a:rPr lang="sk-SK" dirty="0" err="1" smtClean="0"/>
              <a:t>devices</a:t>
            </a:r>
            <a:r>
              <a:rPr lang="sk-SK" dirty="0" smtClean="0"/>
              <a:t> – </a:t>
            </a:r>
            <a:r>
              <a:rPr lang="sk-SK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additionally</a:t>
            </a:r>
            <a:r>
              <a:rPr lang="sk-SK" dirty="0" smtClean="0"/>
              <a:t> .... (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text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 by </a:t>
            </a:r>
            <a:r>
              <a:rPr lang="sk-SK" dirty="0" err="1" smtClean="0"/>
              <a:t>specific</a:t>
            </a:r>
            <a:r>
              <a:rPr lang="sk-SK" dirty="0" smtClean="0"/>
              <a:t> </a:t>
            </a:r>
            <a:r>
              <a:rPr lang="sk-SK" dirty="0" err="1" smtClean="0"/>
              <a:t>devices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Coherence</a:t>
            </a:r>
            <a:r>
              <a:rPr lang="sk-SK" dirty="0" smtClean="0"/>
              <a:t> (text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coherent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readers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sense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entire</a:t>
            </a:r>
            <a:r>
              <a:rPr lang="sk-SK" dirty="0" smtClean="0"/>
              <a:t> </a:t>
            </a:r>
            <a:r>
              <a:rPr lang="sk-SK" dirty="0" err="1" smtClean="0"/>
              <a:t>text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Summary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Adverbs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Derived</a:t>
            </a:r>
            <a:r>
              <a:rPr lang="sk-SK" dirty="0" smtClean="0"/>
              <a:t> </a:t>
            </a:r>
            <a:r>
              <a:rPr lang="sk-SK" dirty="0" err="1" smtClean="0"/>
              <a:t>mostly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adjectives</a:t>
            </a:r>
            <a:r>
              <a:rPr lang="sk-SK" dirty="0" smtClean="0"/>
              <a:t> by ´</a:t>
            </a:r>
            <a:r>
              <a:rPr lang="sk-SK" dirty="0" err="1" smtClean="0"/>
              <a:t>ly</a:t>
            </a:r>
            <a:r>
              <a:rPr lang="sk-SK" dirty="0" smtClean="0"/>
              <a:t>´</a:t>
            </a:r>
          </a:p>
          <a:p>
            <a:r>
              <a:rPr lang="sk-SK" dirty="0" err="1" smtClean="0"/>
              <a:t>Modifiers</a:t>
            </a:r>
            <a:r>
              <a:rPr lang="sk-SK" dirty="0" smtClean="0"/>
              <a:t> of </a:t>
            </a:r>
            <a:r>
              <a:rPr lang="sk-SK" dirty="0" err="1" smtClean="0"/>
              <a:t>verbs</a:t>
            </a:r>
            <a:r>
              <a:rPr lang="sk-SK" dirty="0" smtClean="0"/>
              <a:t> (run </a:t>
            </a:r>
            <a:r>
              <a:rPr lang="sk-SK" dirty="0" err="1" smtClean="0"/>
              <a:t>fast</a:t>
            </a:r>
            <a:r>
              <a:rPr lang="sk-SK" dirty="0" smtClean="0"/>
              <a:t>),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place</a:t>
            </a:r>
            <a:r>
              <a:rPr lang="sk-SK" dirty="0" smtClean="0"/>
              <a:t>, </a:t>
            </a:r>
            <a:r>
              <a:rPr lang="sk-SK" dirty="0" err="1" smtClean="0"/>
              <a:t>manner</a:t>
            </a:r>
            <a:r>
              <a:rPr lang="sk-SK" dirty="0" smtClean="0"/>
              <a:t>, </a:t>
            </a:r>
            <a:r>
              <a:rPr lang="sk-SK" dirty="0" err="1" smtClean="0"/>
              <a:t>frequency</a:t>
            </a:r>
            <a:r>
              <a:rPr lang="sk-SK" dirty="0" smtClean="0"/>
              <a:t>, , </a:t>
            </a:r>
            <a:r>
              <a:rPr lang="sk-SK" dirty="0" err="1" smtClean="0"/>
              <a:t>duration</a:t>
            </a:r>
            <a:r>
              <a:rPr lang="sk-SK" dirty="0" smtClean="0"/>
              <a:t>, </a:t>
            </a:r>
            <a:r>
              <a:rPr lang="sk-SK" dirty="0" err="1" smtClean="0"/>
              <a:t>viewpoint</a:t>
            </a:r>
            <a:r>
              <a:rPr lang="sk-SK" dirty="0"/>
              <a:t>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One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classes</a:t>
            </a:r>
            <a:endParaRPr lang="sk-SK" dirty="0" smtClean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Adverbials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word</a:t>
            </a:r>
            <a:r>
              <a:rPr lang="sk-SK" dirty="0" smtClean="0"/>
              <a:t>, </a:t>
            </a:r>
            <a:r>
              <a:rPr lang="sk-SK" dirty="0" err="1" smtClean="0"/>
              <a:t>phrase</a:t>
            </a:r>
            <a:r>
              <a:rPr lang="sk-SK" dirty="0" smtClean="0"/>
              <a:t>, or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Manner</a:t>
            </a:r>
            <a:r>
              <a:rPr lang="sk-SK" dirty="0" smtClean="0"/>
              <a:t>, </a:t>
            </a:r>
            <a:r>
              <a:rPr lang="sk-SK" dirty="0" err="1" smtClean="0"/>
              <a:t>place</a:t>
            </a:r>
            <a:r>
              <a:rPr lang="sk-SK" dirty="0" smtClean="0"/>
              <a:t>, </a:t>
            </a:r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modifiers</a:t>
            </a:r>
            <a:r>
              <a:rPr lang="sk-SK" dirty="0" smtClean="0"/>
              <a:t> to a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smtClean="0"/>
              <a:t>Syntax</a:t>
            </a:r>
          </a:p>
          <a:p>
            <a:r>
              <a:rPr lang="sk-SK" dirty="0" err="1" smtClean="0"/>
              <a:t>Sentence</a:t>
            </a:r>
            <a:r>
              <a:rPr lang="sk-SK" dirty="0" smtClean="0"/>
              <a:t> element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4870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Homework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Make</a:t>
            </a:r>
            <a:r>
              <a:rPr lang="sk-SK" dirty="0" smtClean="0"/>
              <a:t> a </a:t>
            </a:r>
            <a:r>
              <a:rPr lang="sk-SK" dirty="0" err="1" smtClean="0"/>
              <a:t>paragraph</a:t>
            </a:r>
            <a:r>
              <a:rPr lang="sk-SK" dirty="0" smtClean="0"/>
              <a:t> </a:t>
            </a:r>
            <a:r>
              <a:rPr lang="sk-SK" dirty="0" err="1" smtClean="0"/>
              <a:t>using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least</a:t>
            </a:r>
            <a:r>
              <a:rPr lang="sk-SK" dirty="0" smtClean="0"/>
              <a:t> 10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conjuncts</a:t>
            </a:r>
            <a:r>
              <a:rPr lang="sk-SK" dirty="0" smtClean="0"/>
              <a:t> (</a:t>
            </a:r>
            <a:r>
              <a:rPr lang="sk-SK" dirty="0" err="1" smtClean="0"/>
              <a:t>conjunctive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r>
              <a:rPr lang="sk-SK" dirty="0" smtClean="0"/>
              <a:t>) !!!</a:t>
            </a:r>
          </a:p>
          <a:p>
            <a:r>
              <a:rPr lang="sk-SK" dirty="0" err="1" smtClean="0"/>
              <a:t>Bring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text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 </a:t>
            </a:r>
            <a:r>
              <a:rPr lang="sk-SK" dirty="0" err="1" smtClean="0"/>
              <a:t>week</a:t>
            </a:r>
            <a:r>
              <a:rPr lang="sk-SK" dirty="0" smtClean="0"/>
              <a:t> </a:t>
            </a:r>
            <a:r>
              <a:rPr lang="sk-SK" dirty="0" err="1" smtClean="0"/>
              <a:t>seminar</a:t>
            </a:r>
            <a:r>
              <a:rPr lang="sk-SK" dirty="0" smtClean="0"/>
              <a:t> </a:t>
            </a:r>
            <a:r>
              <a:rPr lang="sk-SK" dirty="0" smtClean="0"/>
              <a:t>!!!</a:t>
            </a:r>
          </a:p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in a </a:t>
            </a:r>
            <a:r>
              <a:rPr lang="sk-SK" dirty="0" err="1" smtClean="0"/>
              <a:t>paragraph</a:t>
            </a:r>
            <a:r>
              <a:rPr lang="sk-SK" dirty="0" smtClean="0"/>
              <a:t>: of </a:t>
            </a:r>
            <a:r>
              <a:rPr lang="sk-SK" dirty="0" err="1" smtClean="0"/>
              <a:t>course</a:t>
            </a:r>
            <a:r>
              <a:rPr lang="sk-SK" dirty="0" smtClean="0"/>
              <a:t>, </a:t>
            </a:r>
            <a:r>
              <a:rPr lang="sk-SK" dirty="0" err="1" smtClean="0"/>
              <a:t>frankly</a:t>
            </a:r>
            <a:r>
              <a:rPr lang="sk-SK" dirty="0" smtClean="0"/>
              <a:t>, to </a:t>
            </a:r>
            <a:r>
              <a:rPr lang="sk-SK" dirty="0" err="1" smtClean="0"/>
              <a:t>sum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, </a:t>
            </a:r>
            <a:r>
              <a:rPr lang="sk-SK" dirty="0" err="1" smtClean="0"/>
              <a:t>however</a:t>
            </a:r>
            <a:r>
              <a:rPr lang="sk-SK" dirty="0" smtClean="0"/>
              <a:t>, at </a:t>
            </a:r>
            <a:r>
              <a:rPr lang="sk-SK" dirty="0" err="1" smtClean="0"/>
              <a:t>first</a:t>
            </a:r>
            <a:r>
              <a:rPr lang="sk-SK" dirty="0" smtClean="0"/>
              <a:t>, to </a:t>
            </a:r>
            <a:r>
              <a:rPr lang="sk-SK" dirty="0" err="1" smtClean="0"/>
              <a:t>conclude</a:t>
            </a:r>
            <a:r>
              <a:rPr lang="sk-SK" dirty="0" smtClean="0"/>
              <a:t>, </a:t>
            </a:r>
            <a:r>
              <a:rPr lang="sk-SK" dirty="0" err="1" smtClean="0"/>
              <a:t>furthermore</a:t>
            </a:r>
            <a:r>
              <a:rPr lang="sk-SK" dirty="0" smtClean="0"/>
              <a:t>....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Examples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A</a:t>
            </a:r>
            <a:r>
              <a:rPr lang="sk-SK" dirty="0" err="1" smtClean="0"/>
              <a:t>dverbs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Suddenly</a:t>
            </a:r>
            <a:endParaRPr lang="sk-SK" dirty="0" smtClean="0"/>
          </a:p>
          <a:p>
            <a:r>
              <a:rPr lang="sk-SK" dirty="0" smtClean="0"/>
              <a:t>Here, </a:t>
            </a:r>
            <a:r>
              <a:rPr lang="sk-SK" dirty="0" err="1" smtClean="0"/>
              <a:t>left</a:t>
            </a:r>
            <a:endParaRPr lang="sk-SK" dirty="0" smtClean="0"/>
          </a:p>
          <a:p>
            <a:r>
              <a:rPr lang="sk-SK" dirty="0" err="1" smtClean="0"/>
              <a:t>Tomorrow</a:t>
            </a:r>
            <a:r>
              <a:rPr lang="sk-SK" dirty="0" smtClean="0"/>
              <a:t>, </a:t>
            </a:r>
            <a:r>
              <a:rPr lang="sk-SK" dirty="0" err="1" smtClean="0"/>
              <a:t>early</a:t>
            </a:r>
            <a:endParaRPr lang="sk-SK" dirty="0" smtClean="0"/>
          </a:p>
          <a:p>
            <a:r>
              <a:rPr lang="sk-SK" dirty="0" err="1" smtClean="0"/>
              <a:t>Twice</a:t>
            </a:r>
            <a:r>
              <a:rPr lang="sk-SK" dirty="0" smtClean="0"/>
              <a:t>, </a:t>
            </a:r>
            <a:r>
              <a:rPr lang="sk-SK" dirty="0" err="1" smtClean="0"/>
              <a:t>often</a:t>
            </a:r>
            <a:endParaRPr lang="sk-SK" dirty="0" smtClean="0"/>
          </a:p>
          <a:p>
            <a:r>
              <a:rPr lang="sk-SK" dirty="0" err="1" smtClean="0"/>
              <a:t>Clearly</a:t>
            </a:r>
            <a:r>
              <a:rPr lang="sk-SK" dirty="0" smtClean="0"/>
              <a:t>, </a:t>
            </a:r>
            <a:r>
              <a:rPr lang="sk-SK" dirty="0" err="1" smtClean="0"/>
              <a:t>evidently</a:t>
            </a:r>
            <a:r>
              <a:rPr lang="sk-SK" dirty="0" smtClean="0"/>
              <a:t>, </a:t>
            </a:r>
            <a:r>
              <a:rPr lang="sk-SK" dirty="0" err="1" smtClean="0"/>
              <a:t>frankly</a:t>
            </a:r>
            <a:endParaRPr lang="sk-SK" dirty="0" smtClean="0"/>
          </a:p>
          <a:p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meanwhile</a:t>
            </a:r>
            <a:r>
              <a:rPr lang="sk-SK" dirty="0" smtClean="0"/>
              <a:t>, </a:t>
            </a:r>
            <a:r>
              <a:rPr lang="sk-SK" dirty="0" err="1" smtClean="0"/>
              <a:t>furthermore</a:t>
            </a:r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In a </a:t>
            </a:r>
            <a:r>
              <a:rPr lang="sk-SK" dirty="0" err="1" smtClean="0"/>
              <a:t>hurry</a:t>
            </a:r>
            <a:endParaRPr lang="sk-SK" dirty="0" smtClean="0"/>
          </a:p>
          <a:p>
            <a:r>
              <a:rPr lang="sk-SK" dirty="0" smtClean="0"/>
              <a:t>On </a:t>
            </a:r>
            <a:r>
              <a:rPr lang="sk-SK" dirty="0" err="1" smtClean="0"/>
              <a:t>the</a:t>
            </a:r>
            <a:r>
              <a:rPr lang="sk-SK" dirty="0" smtClean="0"/>
              <a:t> top </a:t>
            </a:r>
            <a:r>
              <a:rPr lang="sk-SK" dirty="0" err="1" smtClean="0"/>
              <a:t>shelf</a:t>
            </a:r>
            <a:endParaRPr lang="sk-SK" dirty="0" smtClean="0"/>
          </a:p>
          <a:p>
            <a:r>
              <a:rPr lang="sk-SK" dirty="0" smtClean="0"/>
              <a:t>At </a:t>
            </a:r>
            <a:r>
              <a:rPr lang="sk-SK" dirty="0" err="1" smtClean="0"/>
              <a:t>eight</a:t>
            </a:r>
            <a:r>
              <a:rPr lang="sk-SK" dirty="0" smtClean="0"/>
              <a:t>, in 1987</a:t>
            </a:r>
          </a:p>
          <a:p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seldom</a:t>
            </a:r>
            <a:endParaRPr lang="sk-SK" dirty="0" smtClean="0"/>
          </a:p>
          <a:p>
            <a:r>
              <a:rPr lang="sk-SK" dirty="0" err="1" smtClean="0"/>
              <a:t>Surely</a:t>
            </a:r>
            <a:r>
              <a:rPr lang="sk-SK" dirty="0" smtClean="0"/>
              <a:t>,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mean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promised</a:t>
            </a:r>
            <a:r>
              <a:rPr lang="sk-SK" dirty="0" smtClean="0"/>
              <a:t> </a:t>
            </a:r>
            <a:r>
              <a:rPr lang="sk-SK" dirty="0" smtClean="0"/>
              <a:t>to </a:t>
            </a:r>
            <a:r>
              <a:rPr lang="sk-SK" dirty="0" err="1" smtClean="0"/>
              <a:t>meet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, </a:t>
            </a:r>
            <a:r>
              <a:rPr lang="sk-SK" dirty="0" err="1" smtClean="0"/>
              <a:t>however</a:t>
            </a:r>
            <a:r>
              <a:rPr lang="sk-SK" dirty="0" smtClean="0"/>
              <a:t>, I had to </a:t>
            </a:r>
            <a:r>
              <a:rPr lang="sk-SK" dirty="0" err="1" smtClean="0"/>
              <a:t>call</a:t>
            </a:r>
            <a:r>
              <a:rPr lang="sk-SK" dirty="0" smtClean="0"/>
              <a:t> and </a:t>
            </a:r>
            <a:r>
              <a:rPr lang="sk-SK" dirty="0" err="1" smtClean="0"/>
              <a:t>cancel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appointment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972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This</a:t>
            </a:r>
            <a:r>
              <a:rPr lang="sk-SK" b="1" dirty="0" smtClean="0"/>
              <a:t> </a:t>
            </a:r>
            <a:r>
              <a:rPr lang="sk-SK" b="1" dirty="0" err="1" smtClean="0"/>
              <a:t>summer</a:t>
            </a:r>
            <a:r>
              <a:rPr lang="sk-SK" b="1" dirty="0" smtClean="0"/>
              <a:t> 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b="1" dirty="0" err="1" smtClean="0"/>
              <a:t>probably</a:t>
            </a:r>
            <a:r>
              <a:rPr lang="sk-SK" dirty="0" smtClean="0"/>
              <a:t> </a:t>
            </a:r>
            <a:r>
              <a:rPr lang="sk-SK" dirty="0" err="1" smtClean="0"/>
              <a:t>visit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friends</a:t>
            </a:r>
            <a:r>
              <a:rPr lang="sk-SK" dirty="0" smtClean="0"/>
              <a:t> </a:t>
            </a:r>
            <a:r>
              <a:rPr lang="sk-SK" b="1" dirty="0" smtClean="0"/>
              <a:t>in </a:t>
            </a:r>
            <a:r>
              <a:rPr lang="sk-SK" b="1" dirty="0" err="1" smtClean="0"/>
              <a:t>Venice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in a single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added</a:t>
            </a:r>
            <a:r>
              <a:rPr lang="sk-SK" dirty="0" smtClean="0"/>
              <a:t> more or </a:t>
            </a:r>
            <a:r>
              <a:rPr lang="sk-SK" dirty="0" err="1" smtClean="0"/>
              <a:t>less</a:t>
            </a:r>
            <a:r>
              <a:rPr lang="sk-SK" dirty="0" smtClean="0"/>
              <a:t> </a:t>
            </a:r>
            <a:r>
              <a:rPr lang="sk-SK" dirty="0" err="1" smtClean="0"/>
              <a:t>independently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type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compare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Generally</a:t>
            </a:r>
            <a:r>
              <a:rPr lang="sk-SK" dirty="0" smtClean="0"/>
              <a:t> </a:t>
            </a:r>
            <a:r>
              <a:rPr lang="sk-SK" dirty="0" err="1" smtClean="0"/>
              <a:t>optional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endParaRPr lang="sk-SK" dirty="0" smtClean="0"/>
          </a:p>
          <a:p>
            <a:r>
              <a:rPr lang="sk-SK" dirty="0" err="1" smtClean="0"/>
              <a:t>Realized</a:t>
            </a:r>
            <a:r>
              <a:rPr lang="sk-SK" dirty="0" smtClean="0"/>
              <a:t> by </a:t>
            </a:r>
            <a:r>
              <a:rPr lang="sk-SK" dirty="0" err="1" smtClean="0"/>
              <a:t>adverb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r>
              <a:rPr lang="sk-SK" dirty="0" smtClean="0"/>
              <a:t> or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More mobile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, </a:t>
            </a:r>
            <a:r>
              <a:rPr lang="sk-SK" dirty="0" err="1" smtClean="0"/>
              <a:t>occupying</a:t>
            </a:r>
            <a:r>
              <a:rPr lang="sk-SK" dirty="0" smtClean="0"/>
              <a:t> a variety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positions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smtClean="0"/>
              <a:t>More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occur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, </a:t>
            </a:r>
            <a:r>
              <a:rPr lang="sk-SK" dirty="0" err="1" smtClean="0"/>
              <a:t>unlike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positions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Initial</a:t>
            </a:r>
            <a:r>
              <a:rPr lang="sk-SK" dirty="0" smtClean="0"/>
              <a:t> – </a:t>
            </a:r>
            <a:r>
              <a:rPr lang="sk-SK" dirty="0" err="1" smtClean="0"/>
              <a:t>position</a:t>
            </a:r>
            <a:r>
              <a:rPr lang="sk-SK" dirty="0" smtClean="0"/>
              <a:t> </a:t>
            </a:r>
            <a:r>
              <a:rPr lang="sk-SK" dirty="0" err="1" smtClean="0"/>
              <a:t>before</a:t>
            </a:r>
            <a:r>
              <a:rPr lang="sk-SK" dirty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b="1" dirty="0" err="1" smtClean="0"/>
              <a:t>Hastily</a:t>
            </a:r>
            <a:r>
              <a:rPr lang="sk-SK" b="1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hid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letter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Medial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Terry</a:t>
            </a:r>
            <a:r>
              <a:rPr lang="sk-SK" dirty="0" smtClean="0"/>
              <a:t> </a:t>
            </a:r>
            <a:r>
              <a:rPr lang="sk-SK" b="1" dirty="0" smtClean="0"/>
              <a:t>never</a:t>
            </a:r>
            <a:r>
              <a:rPr lang="sk-SK" dirty="0" smtClean="0"/>
              <a:t> </a:t>
            </a:r>
            <a:r>
              <a:rPr lang="sk-SK" dirty="0" err="1" smtClean="0"/>
              <a:t>plays</a:t>
            </a:r>
            <a:r>
              <a:rPr lang="sk-SK" dirty="0" smtClean="0"/>
              <a:t> </a:t>
            </a:r>
            <a:r>
              <a:rPr lang="sk-SK" dirty="0" err="1" smtClean="0"/>
              <a:t>cards</a:t>
            </a:r>
            <a:r>
              <a:rPr lang="sk-SK" dirty="0" smtClean="0"/>
              <a:t> (</a:t>
            </a:r>
            <a:r>
              <a:rPr lang="sk-SK" dirty="0" err="1" smtClean="0"/>
              <a:t>before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V)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has </a:t>
            </a:r>
            <a:r>
              <a:rPr lang="sk-SK" b="1" dirty="0" smtClean="0"/>
              <a:t>never</a:t>
            </a:r>
            <a:r>
              <a:rPr lang="sk-SK" dirty="0" smtClean="0"/>
              <a:t> </a:t>
            </a:r>
            <a:r>
              <a:rPr lang="sk-SK" dirty="0" err="1" smtClean="0"/>
              <a:t>gone</a:t>
            </a:r>
            <a:r>
              <a:rPr lang="sk-SK" dirty="0" smtClean="0"/>
              <a:t> </a:t>
            </a:r>
            <a:r>
              <a:rPr lang="sk-SK" dirty="0" err="1" smtClean="0"/>
              <a:t>abroad</a:t>
            </a:r>
            <a:r>
              <a:rPr lang="sk-SK" dirty="0" smtClean="0"/>
              <a:t>. (</a:t>
            </a:r>
            <a:r>
              <a:rPr lang="sk-SK" dirty="0" err="1" smtClean="0"/>
              <a:t>after</a:t>
            </a:r>
            <a:r>
              <a:rPr lang="sk-SK" dirty="0" smtClean="0"/>
              <a:t> O)</a:t>
            </a:r>
          </a:p>
          <a:p>
            <a:r>
              <a:rPr lang="sk-SK" dirty="0" smtClean="0"/>
              <a:t>End (</a:t>
            </a:r>
            <a:r>
              <a:rPr lang="sk-SK" dirty="0" err="1" smtClean="0"/>
              <a:t>final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Bill</a:t>
            </a:r>
            <a:r>
              <a:rPr lang="sk-SK" dirty="0" smtClean="0"/>
              <a:t> </a:t>
            </a:r>
            <a:r>
              <a:rPr lang="sk-SK" dirty="0" err="1" smtClean="0"/>
              <a:t>took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car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garage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Joyce</a:t>
            </a:r>
            <a:r>
              <a:rPr lang="sk-SK" dirty="0" smtClean="0"/>
              <a:t> </a:t>
            </a:r>
            <a:r>
              <a:rPr lang="sk-SK" dirty="0" err="1" smtClean="0"/>
              <a:t>opened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door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cautiously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Adverbials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refer</a:t>
            </a:r>
            <a:r>
              <a:rPr lang="sk-SK" dirty="0" smtClean="0"/>
              <a:t> to: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Space</a:t>
            </a:r>
            <a:r>
              <a:rPr lang="sk-SK" dirty="0" smtClean="0"/>
              <a:t> (</a:t>
            </a:r>
            <a:r>
              <a:rPr lang="sk-SK" dirty="0" err="1" smtClean="0"/>
              <a:t>position</a:t>
            </a:r>
            <a:r>
              <a:rPr lang="sk-SK" dirty="0" smtClean="0"/>
              <a:t>, </a:t>
            </a:r>
            <a:r>
              <a:rPr lang="sk-SK" dirty="0" err="1" smtClean="0"/>
              <a:t>direction</a:t>
            </a:r>
            <a:r>
              <a:rPr lang="sk-SK" dirty="0" smtClean="0"/>
              <a:t>, </a:t>
            </a:r>
            <a:r>
              <a:rPr lang="sk-SK" dirty="0" err="1" smtClean="0"/>
              <a:t>goal</a:t>
            </a:r>
            <a:r>
              <a:rPr lang="sk-SK" dirty="0" smtClean="0"/>
              <a:t>, </a:t>
            </a:r>
            <a:r>
              <a:rPr lang="sk-SK" dirty="0" err="1" smtClean="0"/>
              <a:t>source</a:t>
            </a:r>
            <a:r>
              <a:rPr lang="sk-SK" dirty="0" smtClean="0"/>
              <a:t>, </a:t>
            </a:r>
            <a:r>
              <a:rPr lang="sk-SK" dirty="0" err="1" smtClean="0"/>
              <a:t>distance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Time</a:t>
            </a:r>
            <a:r>
              <a:rPr lang="sk-SK" dirty="0" smtClean="0"/>
              <a:t> (</a:t>
            </a:r>
            <a:r>
              <a:rPr lang="sk-SK" dirty="0" err="1" smtClean="0"/>
              <a:t>duration</a:t>
            </a:r>
            <a:r>
              <a:rPr lang="sk-SK" dirty="0" smtClean="0"/>
              <a:t>, </a:t>
            </a:r>
            <a:r>
              <a:rPr lang="sk-SK" dirty="0" err="1" smtClean="0"/>
              <a:t>frequency</a:t>
            </a:r>
            <a:r>
              <a:rPr lang="sk-SK" dirty="0" smtClean="0"/>
              <a:t>, </a:t>
            </a:r>
            <a:r>
              <a:rPr lang="sk-SK" dirty="0" err="1" smtClean="0"/>
              <a:t>relations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times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Process</a:t>
            </a:r>
            <a:r>
              <a:rPr lang="sk-SK" dirty="0" smtClean="0"/>
              <a:t> (</a:t>
            </a:r>
            <a:r>
              <a:rPr lang="sk-SK" dirty="0" err="1" smtClean="0"/>
              <a:t>manner</a:t>
            </a:r>
            <a:r>
              <a:rPr lang="sk-SK" dirty="0" smtClean="0"/>
              <a:t>, </a:t>
            </a:r>
            <a:r>
              <a:rPr lang="sk-SK" dirty="0" err="1" smtClean="0"/>
              <a:t>means</a:t>
            </a:r>
            <a:r>
              <a:rPr lang="sk-SK" dirty="0" smtClean="0"/>
              <a:t>, </a:t>
            </a:r>
            <a:r>
              <a:rPr lang="sk-SK" dirty="0" err="1" smtClean="0"/>
              <a:t>instrument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Degree</a:t>
            </a:r>
            <a:r>
              <a:rPr lang="sk-SK" dirty="0" smtClean="0"/>
              <a:t> (</a:t>
            </a:r>
            <a:r>
              <a:rPr lang="sk-SK" dirty="0" err="1" smtClean="0"/>
              <a:t>amplification</a:t>
            </a:r>
            <a:r>
              <a:rPr lang="sk-SK" dirty="0" smtClean="0"/>
              <a:t>, </a:t>
            </a:r>
            <a:r>
              <a:rPr lang="sk-SK" dirty="0" err="1" smtClean="0"/>
              <a:t>diminution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Adjuncts</a:t>
            </a:r>
            <a:endParaRPr lang="sk-SK" dirty="0" smtClean="0"/>
          </a:p>
          <a:p>
            <a:r>
              <a:rPr lang="sk-SK" dirty="0" err="1" smtClean="0"/>
              <a:t>Disjuncts</a:t>
            </a:r>
            <a:endParaRPr lang="sk-SK" dirty="0" smtClean="0"/>
          </a:p>
          <a:p>
            <a:r>
              <a:rPr lang="sk-SK" dirty="0" err="1" smtClean="0"/>
              <a:t>Conjuncts</a:t>
            </a:r>
            <a:endParaRPr lang="sk-SK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383</TotalTime>
  <Words>1623</Words>
  <Application>Microsoft Office PowerPoint</Application>
  <PresentationFormat>Prezentácia na obrazovke (4:3)</PresentationFormat>
  <Paragraphs>217</Paragraphs>
  <Slides>38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3" baseType="lpstr">
      <vt:lpstr>Calibri</vt:lpstr>
      <vt:lpstr>Tw Cen MT</vt:lpstr>
      <vt:lpstr>Tw Cen MT Condensed</vt:lpstr>
      <vt:lpstr>Wingdings 3</vt:lpstr>
      <vt:lpstr>Integrál</vt:lpstr>
      <vt:lpstr>Other clause elements - Adverbials</vt:lpstr>
      <vt:lpstr>Adverbials, A</vt:lpstr>
      <vt:lpstr>Adverbs vs. Adverbials</vt:lpstr>
      <vt:lpstr>Examples</vt:lpstr>
      <vt:lpstr>Prezentácia programu PowerPoint</vt:lpstr>
      <vt:lpstr>Syntactic features</vt:lpstr>
      <vt:lpstr>3 main positions of Adverbials</vt:lpstr>
      <vt:lpstr>Semantic roles Adverbials usually refer to:</vt:lpstr>
      <vt:lpstr>3 main types of adverbials</vt:lpstr>
      <vt:lpstr>Adjuncts (circumstance adverbials)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Adjuncts realized by:</vt:lpstr>
      <vt:lpstr>Prezentácia programu PowerPoint</vt:lpstr>
      <vt:lpstr>Prezentácia programu PowerPoint</vt:lpstr>
      <vt:lpstr>Adjuncts</vt:lpstr>
      <vt:lpstr>Disjuncts (stance adverbials)</vt:lpstr>
      <vt:lpstr>Can you notice the difference?</vt:lpstr>
      <vt:lpstr>Prezentácia programu PowerPoint</vt:lpstr>
      <vt:lpstr>Disjuncts</vt:lpstr>
      <vt:lpstr>Think of this sentence:  Perhaps John works here</vt:lpstr>
      <vt:lpstr>Prezentácia programu PowerPoint</vt:lpstr>
      <vt:lpstr>Examples of disjuncts </vt:lpstr>
      <vt:lpstr>Use of prepositional and relative clauses (to show stance)</vt:lpstr>
      <vt:lpstr>Conjuncts (linking adverbials)</vt:lpstr>
      <vt:lpstr>Conjuncts can be placed:</vt:lpstr>
      <vt:lpstr>Prezentácia programu PowerPoint</vt:lpstr>
      <vt:lpstr>Semantic role of conjuncts:</vt:lpstr>
      <vt:lpstr>Conjuncts can be realized by:</vt:lpstr>
      <vt:lpstr>Other examples of conjuncts (linking adverbials):</vt:lpstr>
      <vt:lpstr>What relationship do linking adverbials show?</vt:lpstr>
      <vt:lpstr>Adjuncts, Disjuncts, Conjuncts – to conclude</vt:lpstr>
      <vt:lpstr>Prezentácia programu PowerPoint</vt:lpstr>
      <vt:lpstr>Summary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clause elements - Adverbials</dc:title>
  <dc:creator>Anicka</dc:creator>
  <cp:lastModifiedBy>Slatinska Anna, Mgr., PhD.</cp:lastModifiedBy>
  <cp:revision>56</cp:revision>
  <dcterms:created xsi:type="dcterms:W3CDTF">2015-07-30T10:03:36Z</dcterms:created>
  <dcterms:modified xsi:type="dcterms:W3CDTF">2020-10-23T11:18:39Z</dcterms:modified>
</cp:coreProperties>
</file>