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450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176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79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643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27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87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737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908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462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36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77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28D6-2522-4A60-8E5F-5AEDF9361144}" type="datetimeFigureOut">
              <a:rPr lang="sk-SK" smtClean="0"/>
              <a:t>21. 3. 2018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2800-8A6F-48CE-A92B-E850C15A31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4000" b="1" dirty="0" smtClean="0"/>
              <a:t>Alternatívne  ekonomické  ukazovatele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b="1" dirty="0" smtClean="0"/>
              <a:t>(podľa Klinec, I. 2005)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b="1" dirty="0" smtClean="0"/>
              <a:t> </a:t>
            </a:r>
            <a:r>
              <a:rPr lang="sk-SK" sz="4000" dirty="0" smtClean="0"/>
              <a:t/>
            </a:r>
            <a:br>
              <a:rPr lang="sk-SK" sz="4000" dirty="0" smtClean="0"/>
            </a:b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8982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ISEW  -  Index  of  </a:t>
            </a:r>
            <a:r>
              <a:rPr lang="sk-SK" b="1" dirty="0" err="1"/>
              <a:t>Sustainable</a:t>
            </a:r>
            <a:r>
              <a:rPr lang="sk-SK" b="1" dirty="0"/>
              <a:t>  </a:t>
            </a:r>
            <a:r>
              <a:rPr lang="sk-SK" b="1" dirty="0" err="1"/>
              <a:t>Welfare</a:t>
            </a:r>
            <a:r>
              <a:rPr lang="sk-SK" dirty="0"/>
              <a:t>  -  Index  trvalo  udržateľného  </a:t>
            </a:r>
            <a:r>
              <a:rPr lang="sk-SK" dirty="0" smtClean="0"/>
              <a:t>ekonomického bohatstva, skonštruovali ho </a:t>
            </a:r>
            <a:r>
              <a:rPr lang="sk-SK" dirty="0"/>
              <a:t>v  roku  1989  </a:t>
            </a:r>
            <a:r>
              <a:rPr lang="sk-SK" dirty="0" err="1"/>
              <a:t>Herman</a:t>
            </a:r>
            <a:r>
              <a:rPr lang="sk-SK" dirty="0"/>
              <a:t>  </a:t>
            </a:r>
            <a:r>
              <a:rPr lang="sk-SK" dirty="0" err="1"/>
              <a:t>Daly</a:t>
            </a:r>
            <a:r>
              <a:rPr lang="sk-SK" dirty="0"/>
              <a:t>  a  John  </a:t>
            </a:r>
            <a:r>
              <a:rPr lang="sk-SK" dirty="0" err="1"/>
              <a:t>Cobb</a:t>
            </a:r>
            <a:r>
              <a:rPr lang="sk-SK" dirty="0"/>
              <a:t>,  Jr.  v </a:t>
            </a:r>
            <a:r>
              <a:rPr lang="sk-SK" dirty="0" smtClean="0"/>
              <a:t>spolupráci </a:t>
            </a:r>
            <a:r>
              <a:rPr lang="sk-SK" dirty="0"/>
              <a:t>s New </a:t>
            </a:r>
            <a:r>
              <a:rPr lang="sk-SK" dirty="0" err="1"/>
              <a:t>Economic</a:t>
            </a:r>
            <a:r>
              <a:rPr lang="sk-SK" dirty="0"/>
              <a:t> </a:t>
            </a:r>
            <a:r>
              <a:rPr lang="sk-SK" dirty="0" err="1" smtClean="0"/>
              <a:t>Foundation</a:t>
            </a:r>
            <a:r>
              <a:rPr lang="sk-SK" dirty="0" smtClean="0"/>
              <a:t>  </a:t>
            </a:r>
          </a:p>
          <a:p>
            <a:endParaRPr lang="sk-SK" b="1" dirty="0" smtClean="0"/>
          </a:p>
          <a:p>
            <a:r>
              <a:rPr lang="sk-SK" b="1" dirty="0" smtClean="0"/>
              <a:t>HDI  </a:t>
            </a:r>
            <a:r>
              <a:rPr lang="sk-SK" b="1" dirty="0"/>
              <a:t>-  </a:t>
            </a:r>
            <a:r>
              <a:rPr lang="sk-SK" b="1" dirty="0" err="1"/>
              <a:t>Human</a:t>
            </a:r>
            <a:r>
              <a:rPr lang="sk-SK" b="1" dirty="0"/>
              <a:t>  </a:t>
            </a:r>
            <a:r>
              <a:rPr lang="sk-SK" b="1" dirty="0" err="1"/>
              <a:t>Development</a:t>
            </a:r>
            <a:r>
              <a:rPr lang="sk-SK" b="1" dirty="0"/>
              <a:t>  Index</a:t>
            </a:r>
            <a:r>
              <a:rPr lang="sk-SK" dirty="0"/>
              <a:t>  -  Index  ľudského  rozvoja,  skonštruovaný  a </a:t>
            </a:r>
            <a:r>
              <a:rPr lang="sk-SK" dirty="0" smtClean="0"/>
              <a:t>používaný  </a:t>
            </a:r>
            <a:r>
              <a:rPr lang="sk-SK" dirty="0"/>
              <a:t>v  rámci  UNDP  -  United  </a:t>
            </a:r>
            <a:r>
              <a:rPr lang="sk-SK" dirty="0" err="1"/>
              <a:t>Nations</a:t>
            </a:r>
            <a:r>
              <a:rPr lang="sk-SK" dirty="0"/>
              <a:t>  </a:t>
            </a:r>
            <a:r>
              <a:rPr lang="sk-SK" dirty="0" err="1"/>
              <a:t>Development</a:t>
            </a:r>
            <a:r>
              <a:rPr lang="sk-SK" dirty="0"/>
              <a:t>  Program  -  Rozvojového </a:t>
            </a:r>
            <a:r>
              <a:rPr lang="sk-SK" dirty="0" smtClean="0"/>
              <a:t>programu OSN 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35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Country  </a:t>
            </a:r>
            <a:r>
              <a:rPr lang="sk-SK" b="1" dirty="0" err="1"/>
              <a:t>Futures</a:t>
            </a:r>
            <a:r>
              <a:rPr lang="sk-SK" b="1" dirty="0"/>
              <a:t>  </a:t>
            </a:r>
            <a:r>
              <a:rPr lang="sk-SK" b="1" dirty="0" err="1"/>
              <a:t>Indicators</a:t>
            </a:r>
            <a:r>
              <a:rPr lang="sk-SK" dirty="0"/>
              <a:t>  -  Indikátory  budúcnosti  krajiny,  skonštruované  </a:t>
            </a:r>
            <a:r>
              <a:rPr lang="sk-SK" dirty="0" err="1"/>
              <a:t>Hazel</a:t>
            </a:r>
            <a:r>
              <a:rPr lang="sk-SK" dirty="0"/>
              <a:t> </a:t>
            </a:r>
            <a:r>
              <a:rPr lang="sk-SK" dirty="0" err="1" smtClean="0"/>
              <a:t>Hendersonovou</a:t>
            </a: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   </a:t>
            </a:r>
            <a:endParaRPr lang="sk-SK" dirty="0"/>
          </a:p>
          <a:p>
            <a:r>
              <a:rPr lang="sk-SK" b="1" dirty="0" err="1"/>
              <a:t>Calvert-Henderson</a:t>
            </a:r>
            <a:r>
              <a:rPr lang="sk-SK" b="1" dirty="0"/>
              <a:t> </a:t>
            </a:r>
            <a:r>
              <a:rPr lang="sk-SK" b="1" dirty="0" err="1"/>
              <a:t>Quality</a:t>
            </a:r>
            <a:r>
              <a:rPr lang="sk-SK" b="1" dirty="0"/>
              <a:t> of  </a:t>
            </a:r>
            <a:r>
              <a:rPr lang="sk-SK" b="1" dirty="0" err="1"/>
              <a:t>Life</a:t>
            </a:r>
            <a:r>
              <a:rPr lang="sk-SK" b="1" dirty="0"/>
              <a:t> </a:t>
            </a:r>
            <a:r>
              <a:rPr lang="sk-SK" b="1" dirty="0" err="1"/>
              <a:t>Indicators</a:t>
            </a:r>
            <a:r>
              <a:rPr lang="sk-SK" dirty="0"/>
              <a:t>, ktoré </a:t>
            </a:r>
            <a:r>
              <a:rPr lang="sk-SK" dirty="0" err="1"/>
              <a:t>Hazel</a:t>
            </a:r>
            <a:r>
              <a:rPr lang="sk-SK" dirty="0"/>
              <a:t> </a:t>
            </a:r>
            <a:r>
              <a:rPr lang="sk-SK" dirty="0" err="1"/>
              <a:t>Hendersonová</a:t>
            </a:r>
            <a:r>
              <a:rPr lang="sk-SK" dirty="0"/>
              <a:t> vytvorila z </a:t>
            </a:r>
            <a:r>
              <a:rPr lang="sk-SK" dirty="0" smtClean="0"/>
              <a:t>Country </a:t>
            </a:r>
            <a:r>
              <a:rPr lang="sk-SK" dirty="0" err="1"/>
              <a:t>Futures</a:t>
            </a:r>
            <a:r>
              <a:rPr lang="sk-SK" dirty="0"/>
              <a:t> </a:t>
            </a:r>
            <a:r>
              <a:rPr lang="sk-SK" dirty="0" err="1"/>
              <a:t>Indicators</a:t>
            </a:r>
            <a:r>
              <a:rPr lang="sk-SK" dirty="0"/>
              <a:t> v spolupráci s </a:t>
            </a:r>
            <a:r>
              <a:rPr lang="sk-SK" dirty="0" err="1"/>
              <a:t>Calvert</a:t>
            </a:r>
            <a:r>
              <a:rPr lang="sk-SK" dirty="0"/>
              <a:t> </a:t>
            </a:r>
            <a:r>
              <a:rPr lang="sk-SK" dirty="0" err="1"/>
              <a:t>Investment</a:t>
            </a:r>
            <a:r>
              <a:rPr lang="sk-SK" dirty="0"/>
              <a:t> </a:t>
            </a:r>
            <a:r>
              <a:rPr lang="sk-SK" dirty="0" err="1"/>
              <a:t>Fund</a:t>
            </a:r>
            <a:r>
              <a:rPr lang="sk-SK" dirty="0"/>
              <a:t>,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01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Net  National  </a:t>
            </a:r>
            <a:r>
              <a:rPr lang="sk-SK" b="1" dirty="0" err="1"/>
              <a:t>Welfare</a:t>
            </a:r>
            <a:r>
              <a:rPr lang="sk-SK" dirty="0"/>
              <a:t>  -  Index  čistého  národného  bohatstva,  skonštruovaný </a:t>
            </a:r>
            <a:r>
              <a:rPr lang="sk-SK" dirty="0" smtClean="0"/>
              <a:t>Japoncami</a:t>
            </a:r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  <a:p>
            <a:r>
              <a:rPr lang="sk-SK" b="1" dirty="0" err="1"/>
              <a:t>Wealth</a:t>
            </a:r>
            <a:r>
              <a:rPr lang="sk-SK" b="1" dirty="0"/>
              <a:t>  Index</a:t>
            </a:r>
            <a:r>
              <a:rPr lang="sk-SK" dirty="0"/>
              <a:t>  -  Index  bohatstva  Svetovej  banky,  podľa  ktorého  60%  bohatstva </a:t>
            </a:r>
            <a:r>
              <a:rPr lang="sk-SK" dirty="0" smtClean="0"/>
              <a:t>národov </a:t>
            </a:r>
            <a:r>
              <a:rPr lang="sk-SK" dirty="0"/>
              <a:t>tvorí  ľudský kapitál,  20% prírodné  zdroje a  20% vybudovaný  kapitál ako </a:t>
            </a:r>
            <a:r>
              <a:rPr lang="sk-SK" dirty="0" smtClean="0"/>
              <a:t>továrne</a:t>
            </a:r>
            <a:r>
              <a:rPr lang="sk-SK" dirty="0"/>
              <a:t>, banky, infraštruktúra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67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138</Words>
  <Application>Microsoft Office PowerPoint</Application>
  <PresentationFormat>Širokouhlá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Office</vt:lpstr>
      <vt:lpstr>       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Mária</dc:creator>
  <cp:lastModifiedBy>Mária</cp:lastModifiedBy>
  <cp:revision>2</cp:revision>
  <dcterms:created xsi:type="dcterms:W3CDTF">2018-03-21T20:23:26Z</dcterms:created>
  <dcterms:modified xsi:type="dcterms:W3CDTF">2018-03-21T20:29:36Z</dcterms:modified>
</cp:coreProperties>
</file>