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5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E8D67B-8EAF-437D-8BB6-A7DC4CA9CE40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7DC6C00-2A3D-4B57-A726-42F1048BA568}">
      <dgm:prSet/>
      <dgm:spPr/>
      <dgm:t>
        <a:bodyPr/>
        <a:lstStyle/>
        <a:p>
          <a:r>
            <a:rPr lang="sk-SK" b="0" i="0"/>
            <a:t>Sphero transformuje vzdelávanie detí od materskej školy cez základné až po stredoškolské vzdelanie pomocou dostupných nástrojov, ktoré podporujú skúmanie, predstavivosť a vytrvalosť prostredníctvom informatiky. </a:t>
          </a:r>
          <a:endParaRPr lang="en-US"/>
        </a:p>
      </dgm:t>
    </dgm:pt>
    <dgm:pt modelId="{616A5DAC-B6DE-4549-801C-4F9215C4A7D8}" type="parTrans" cxnId="{E0B30B3B-CB70-42AD-808F-07FCA50B43C0}">
      <dgm:prSet/>
      <dgm:spPr/>
      <dgm:t>
        <a:bodyPr/>
        <a:lstStyle/>
        <a:p>
          <a:endParaRPr lang="en-US"/>
        </a:p>
      </dgm:t>
    </dgm:pt>
    <dgm:pt modelId="{D7CB158D-18A3-4DF2-AA94-1FFB7C798A6F}" type="sibTrans" cxnId="{E0B30B3B-CB70-42AD-808F-07FCA50B43C0}">
      <dgm:prSet/>
      <dgm:spPr/>
      <dgm:t>
        <a:bodyPr/>
        <a:lstStyle/>
        <a:p>
          <a:endParaRPr lang="en-US"/>
        </a:p>
      </dgm:t>
    </dgm:pt>
    <dgm:pt modelId="{A23A95EF-24CC-4A79-86E6-BFB4468E9883}">
      <dgm:prSet/>
      <dgm:spPr/>
      <dgm:t>
        <a:bodyPr/>
        <a:lstStyle/>
        <a:p>
          <a:r>
            <a:rPr lang="sk-SK" b="0" i="0"/>
            <a:t>S pomocou pedagógov z celého sveta umožňuje študentom zo všetkých prostredí a schopností objaviť svoje záujmy a vášne a zároveň ich vybaviť zručnosťami, ktoré potrebujú na to, aby boli budúcimi svetovými tvorcami zmien.</a:t>
          </a:r>
          <a:endParaRPr lang="en-US"/>
        </a:p>
      </dgm:t>
    </dgm:pt>
    <dgm:pt modelId="{B2AC8646-7F22-41C1-8F9A-65849B3F2DD8}" type="parTrans" cxnId="{B69E72BB-AC33-4412-9A87-FE5EEF73F1C9}">
      <dgm:prSet/>
      <dgm:spPr/>
      <dgm:t>
        <a:bodyPr/>
        <a:lstStyle/>
        <a:p>
          <a:endParaRPr lang="en-US"/>
        </a:p>
      </dgm:t>
    </dgm:pt>
    <dgm:pt modelId="{25B7A919-D514-41AE-A373-70BF3106DA52}" type="sibTrans" cxnId="{B69E72BB-AC33-4412-9A87-FE5EEF73F1C9}">
      <dgm:prSet/>
      <dgm:spPr/>
      <dgm:t>
        <a:bodyPr/>
        <a:lstStyle/>
        <a:p>
          <a:endParaRPr lang="en-US"/>
        </a:p>
      </dgm:t>
    </dgm:pt>
    <dgm:pt modelId="{E770AB4F-2FF1-450C-ADD3-6687F957A892}" type="pres">
      <dgm:prSet presAssocID="{B8E8D67B-8EAF-437D-8BB6-A7DC4CA9CE40}" presName="outerComposite" presStyleCnt="0">
        <dgm:presLayoutVars>
          <dgm:chMax val="5"/>
          <dgm:dir/>
          <dgm:resizeHandles val="exact"/>
        </dgm:presLayoutVars>
      </dgm:prSet>
      <dgm:spPr/>
    </dgm:pt>
    <dgm:pt modelId="{D7C2CB5C-F775-4A03-81D3-A22A6C21E69C}" type="pres">
      <dgm:prSet presAssocID="{B8E8D67B-8EAF-437D-8BB6-A7DC4CA9CE40}" presName="dummyMaxCanvas" presStyleCnt="0">
        <dgm:presLayoutVars/>
      </dgm:prSet>
      <dgm:spPr/>
    </dgm:pt>
    <dgm:pt modelId="{69AB1CF4-0E0A-4B38-9EDC-2041621BC7CD}" type="pres">
      <dgm:prSet presAssocID="{B8E8D67B-8EAF-437D-8BB6-A7DC4CA9CE40}" presName="TwoNodes_1" presStyleLbl="node1" presStyleIdx="0" presStyleCnt="2">
        <dgm:presLayoutVars>
          <dgm:bulletEnabled val="1"/>
        </dgm:presLayoutVars>
      </dgm:prSet>
      <dgm:spPr/>
    </dgm:pt>
    <dgm:pt modelId="{953A3F12-4737-480D-8EA0-2440EF09ADF6}" type="pres">
      <dgm:prSet presAssocID="{B8E8D67B-8EAF-437D-8BB6-A7DC4CA9CE40}" presName="TwoNodes_2" presStyleLbl="node1" presStyleIdx="1" presStyleCnt="2">
        <dgm:presLayoutVars>
          <dgm:bulletEnabled val="1"/>
        </dgm:presLayoutVars>
      </dgm:prSet>
      <dgm:spPr/>
    </dgm:pt>
    <dgm:pt modelId="{E41AD070-69FE-4042-BD01-AD1DFD83430F}" type="pres">
      <dgm:prSet presAssocID="{B8E8D67B-8EAF-437D-8BB6-A7DC4CA9CE40}" presName="TwoConn_1-2" presStyleLbl="fgAccFollowNode1" presStyleIdx="0" presStyleCnt="1">
        <dgm:presLayoutVars>
          <dgm:bulletEnabled val="1"/>
        </dgm:presLayoutVars>
      </dgm:prSet>
      <dgm:spPr/>
    </dgm:pt>
    <dgm:pt modelId="{CFE17C45-BCD9-4370-9567-ABB418D5F400}" type="pres">
      <dgm:prSet presAssocID="{B8E8D67B-8EAF-437D-8BB6-A7DC4CA9CE40}" presName="TwoNodes_1_text" presStyleLbl="node1" presStyleIdx="1" presStyleCnt="2">
        <dgm:presLayoutVars>
          <dgm:bulletEnabled val="1"/>
        </dgm:presLayoutVars>
      </dgm:prSet>
      <dgm:spPr/>
    </dgm:pt>
    <dgm:pt modelId="{CB85F103-10D5-475F-A14D-5BA061AC7EE8}" type="pres">
      <dgm:prSet presAssocID="{B8E8D67B-8EAF-437D-8BB6-A7DC4CA9CE40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B1CC320-08D5-4916-878E-8C7CFAF6A2AA}" type="presOf" srcId="{A23A95EF-24CC-4A79-86E6-BFB4468E9883}" destId="{953A3F12-4737-480D-8EA0-2440EF09ADF6}" srcOrd="0" destOrd="0" presId="urn:microsoft.com/office/officeart/2005/8/layout/vProcess5"/>
    <dgm:cxn modelId="{E0B30B3B-CB70-42AD-808F-07FCA50B43C0}" srcId="{B8E8D67B-8EAF-437D-8BB6-A7DC4CA9CE40}" destId="{17DC6C00-2A3D-4B57-A726-42F1048BA568}" srcOrd="0" destOrd="0" parTransId="{616A5DAC-B6DE-4549-801C-4F9215C4A7D8}" sibTransId="{D7CB158D-18A3-4DF2-AA94-1FFB7C798A6F}"/>
    <dgm:cxn modelId="{F791DB75-CBA8-48CC-9000-E8527E671462}" type="presOf" srcId="{17DC6C00-2A3D-4B57-A726-42F1048BA568}" destId="{69AB1CF4-0E0A-4B38-9EDC-2041621BC7CD}" srcOrd="0" destOrd="0" presId="urn:microsoft.com/office/officeart/2005/8/layout/vProcess5"/>
    <dgm:cxn modelId="{5EF42556-3F99-4E36-BE37-15643B340BF0}" type="presOf" srcId="{D7CB158D-18A3-4DF2-AA94-1FFB7C798A6F}" destId="{E41AD070-69FE-4042-BD01-AD1DFD83430F}" srcOrd="0" destOrd="0" presId="urn:microsoft.com/office/officeart/2005/8/layout/vProcess5"/>
    <dgm:cxn modelId="{CB29067C-C275-4F97-8765-F417C75FB8E4}" type="presOf" srcId="{17DC6C00-2A3D-4B57-A726-42F1048BA568}" destId="{CFE17C45-BCD9-4370-9567-ABB418D5F400}" srcOrd="1" destOrd="0" presId="urn:microsoft.com/office/officeart/2005/8/layout/vProcess5"/>
    <dgm:cxn modelId="{B69E72BB-AC33-4412-9A87-FE5EEF73F1C9}" srcId="{B8E8D67B-8EAF-437D-8BB6-A7DC4CA9CE40}" destId="{A23A95EF-24CC-4A79-86E6-BFB4468E9883}" srcOrd="1" destOrd="0" parTransId="{B2AC8646-7F22-41C1-8F9A-65849B3F2DD8}" sibTransId="{25B7A919-D514-41AE-A373-70BF3106DA52}"/>
    <dgm:cxn modelId="{6352D0DA-D97E-491B-848F-BBD080180429}" type="presOf" srcId="{A23A95EF-24CC-4A79-86E6-BFB4468E9883}" destId="{CB85F103-10D5-475F-A14D-5BA061AC7EE8}" srcOrd="1" destOrd="0" presId="urn:microsoft.com/office/officeart/2005/8/layout/vProcess5"/>
    <dgm:cxn modelId="{DC5B05FF-93AC-4F65-A309-2F0377FA573F}" type="presOf" srcId="{B8E8D67B-8EAF-437D-8BB6-A7DC4CA9CE40}" destId="{E770AB4F-2FF1-450C-ADD3-6687F957A892}" srcOrd="0" destOrd="0" presId="urn:microsoft.com/office/officeart/2005/8/layout/vProcess5"/>
    <dgm:cxn modelId="{54458372-25B1-4C55-9254-56BD2AA8E6BB}" type="presParOf" srcId="{E770AB4F-2FF1-450C-ADD3-6687F957A892}" destId="{D7C2CB5C-F775-4A03-81D3-A22A6C21E69C}" srcOrd="0" destOrd="0" presId="urn:microsoft.com/office/officeart/2005/8/layout/vProcess5"/>
    <dgm:cxn modelId="{8482332C-7072-40F8-9F34-3DBBBB82280B}" type="presParOf" srcId="{E770AB4F-2FF1-450C-ADD3-6687F957A892}" destId="{69AB1CF4-0E0A-4B38-9EDC-2041621BC7CD}" srcOrd="1" destOrd="0" presId="urn:microsoft.com/office/officeart/2005/8/layout/vProcess5"/>
    <dgm:cxn modelId="{44F60ABA-E857-44B1-A49A-16598390E47D}" type="presParOf" srcId="{E770AB4F-2FF1-450C-ADD3-6687F957A892}" destId="{953A3F12-4737-480D-8EA0-2440EF09ADF6}" srcOrd="2" destOrd="0" presId="urn:microsoft.com/office/officeart/2005/8/layout/vProcess5"/>
    <dgm:cxn modelId="{0606BE14-C0C2-42A4-9F80-2CD8E9B12E3D}" type="presParOf" srcId="{E770AB4F-2FF1-450C-ADD3-6687F957A892}" destId="{E41AD070-69FE-4042-BD01-AD1DFD83430F}" srcOrd="3" destOrd="0" presId="urn:microsoft.com/office/officeart/2005/8/layout/vProcess5"/>
    <dgm:cxn modelId="{170449A2-596C-4616-A32E-27A3E354D7FE}" type="presParOf" srcId="{E770AB4F-2FF1-450C-ADD3-6687F957A892}" destId="{CFE17C45-BCD9-4370-9567-ABB418D5F400}" srcOrd="4" destOrd="0" presId="urn:microsoft.com/office/officeart/2005/8/layout/vProcess5"/>
    <dgm:cxn modelId="{229BF577-3D4E-4D77-B5B8-7A89CFEC69D3}" type="presParOf" srcId="{E770AB4F-2FF1-450C-ADD3-6687F957A892}" destId="{CB85F103-10D5-475F-A14D-5BA061AC7EE8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8C7E31-8646-4D8E-8BBF-616EA5E3675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04B510-955F-4305-AB85-6A32845F6776}">
      <dgm:prSet/>
      <dgm:spPr/>
      <dgm:t>
        <a:bodyPr/>
        <a:lstStyle/>
        <a:p>
          <a:r>
            <a:rPr lang="sk-SK" b="0" i="0"/>
            <a:t>skonštruovaný tak, aby svietil s 8x8 LED Matrix, ktoré animuje a zobrazuje v reálnom čase.</a:t>
          </a:r>
          <a:endParaRPr lang="en-US"/>
        </a:p>
      </dgm:t>
    </dgm:pt>
    <dgm:pt modelId="{8A966A93-720D-46D2-941B-A201D8E229D3}" type="parTrans" cxnId="{B0E41F7B-0051-4DFF-90BA-E1CAE3B808CC}">
      <dgm:prSet/>
      <dgm:spPr/>
      <dgm:t>
        <a:bodyPr/>
        <a:lstStyle/>
        <a:p>
          <a:endParaRPr lang="en-US"/>
        </a:p>
      </dgm:t>
    </dgm:pt>
    <dgm:pt modelId="{A033D45F-B42E-49CC-A9B6-7795245C6EFA}" type="sibTrans" cxnId="{B0E41F7B-0051-4DFF-90BA-E1CAE3B808CC}">
      <dgm:prSet/>
      <dgm:spPr/>
      <dgm:t>
        <a:bodyPr/>
        <a:lstStyle/>
        <a:p>
          <a:endParaRPr lang="en-US"/>
        </a:p>
      </dgm:t>
    </dgm:pt>
    <dgm:pt modelId="{31212E56-1BD5-450A-8C03-5AD5E0028C62}">
      <dgm:prSet/>
      <dgm:spPr/>
      <dgm:t>
        <a:bodyPr/>
        <a:lstStyle/>
        <a:p>
          <a:r>
            <a:rPr lang="sk-SK" b="0" i="0"/>
            <a:t>Obsahuje pokročilé senzory na sledovanie rýchlosti, zrýchlenia a smeru </a:t>
          </a:r>
          <a:endParaRPr lang="en-US"/>
        </a:p>
      </dgm:t>
    </dgm:pt>
    <dgm:pt modelId="{85DB4DE5-6FF1-4F87-BF4F-E061392216A1}" type="parTrans" cxnId="{60E13570-1154-4EB2-BCD0-3C7E810AE3CA}">
      <dgm:prSet/>
      <dgm:spPr/>
      <dgm:t>
        <a:bodyPr/>
        <a:lstStyle/>
        <a:p>
          <a:endParaRPr lang="en-US"/>
        </a:p>
      </dgm:t>
    </dgm:pt>
    <dgm:pt modelId="{82F99D62-E1FC-48D0-9F86-5C78D6C7E79B}" type="sibTrans" cxnId="{60E13570-1154-4EB2-BCD0-3C7E810AE3CA}">
      <dgm:prSet/>
      <dgm:spPr/>
      <dgm:t>
        <a:bodyPr/>
        <a:lstStyle/>
        <a:p>
          <a:endParaRPr lang="en-US"/>
        </a:p>
      </dgm:t>
    </dgm:pt>
    <dgm:pt modelId="{E699EC84-B165-4B9F-8FC5-CAE9BE95AED3}">
      <dgm:prSet/>
      <dgm:spPr/>
      <dgm:t>
        <a:bodyPr/>
        <a:lstStyle/>
        <a:p>
          <a:r>
            <a:rPr lang="sk-SK" b="0" i="0"/>
            <a:t>riadime ho pomocou vstavaného kompasu </a:t>
          </a:r>
          <a:endParaRPr lang="en-US"/>
        </a:p>
      </dgm:t>
    </dgm:pt>
    <dgm:pt modelId="{7D1E1196-0A77-42DC-BA5E-42FEBD0F5739}" type="parTrans" cxnId="{BA00D516-37DE-40E4-98E2-89627FDFDBD9}">
      <dgm:prSet/>
      <dgm:spPr/>
      <dgm:t>
        <a:bodyPr/>
        <a:lstStyle/>
        <a:p>
          <a:endParaRPr lang="en-US"/>
        </a:p>
      </dgm:t>
    </dgm:pt>
    <dgm:pt modelId="{A93CDBDD-DAFA-468E-8A27-4CEB25D1B073}" type="sibTrans" cxnId="{BA00D516-37DE-40E4-98E2-89627FDFDBD9}">
      <dgm:prSet/>
      <dgm:spPr/>
      <dgm:t>
        <a:bodyPr/>
        <a:lstStyle/>
        <a:p>
          <a:endParaRPr lang="en-US"/>
        </a:p>
      </dgm:t>
    </dgm:pt>
    <dgm:pt modelId="{632163C6-119B-4C13-BFAA-5AEEAD61C4D7}">
      <dgm:prSet/>
      <dgm:spPr/>
      <dgm:t>
        <a:bodyPr/>
        <a:lstStyle/>
        <a:p>
          <a:r>
            <a:rPr lang="sk-SK" b="0" i="0"/>
            <a:t>disponuje infračervenou komunikáciou</a:t>
          </a:r>
          <a:endParaRPr lang="en-US"/>
        </a:p>
      </dgm:t>
    </dgm:pt>
    <dgm:pt modelId="{32846D0E-C659-4671-91BD-89C80F8CEB69}" type="parTrans" cxnId="{0131CE92-F8E1-4CFC-8444-225FFAE469F7}">
      <dgm:prSet/>
      <dgm:spPr/>
      <dgm:t>
        <a:bodyPr/>
        <a:lstStyle/>
        <a:p>
          <a:endParaRPr lang="en-US"/>
        </a:p>
      </dgm:t>
    </dgm:pt>
    <dgm:pt modelId="{918792AB-3ECA-42B5-87FF-BEFC2854EB18}" type="sibTrans" cxnId="{0131CE92-F8E1-4CFC-8444-225FFAE469F7}">
      <dgm:prSet/>
      <dgm:spPr/>
      <dgm:t>
        <a:bodyPr/>
        <a:lstStyle/>
        <a:p>
          <a:endParaRPr lang="en-US"/>
        </a:p>
      </dgm:t>
    </dgm:pt>
    <dgm:pt modelId="{D816D735-6958-4C16-9B82-E8F2756FC34E}" type="pres">
      <dgm:prSet presAssocID="{478C7E31-8646-4D8E-8BBF-616EA5E3675E}" presName="linear" presStyleCnt="0">
        <dgm:presLayoutVars>
          <dgm:animLvl val="lvl"/>
          <dgm:resizeHandles val="exact"/>
        </dgm:presLayoutVars>
      </dgm:prSet>
      <dgm:spPr/>
    </dgm:pt>
    <dgm:pt modelId="{63C7CE1F-3F3E-400B-9478-6FE79802F1E2}" type="pres">
      <dgm:prSet presAssocID="{5304B510-955F-4305-AB85-6A32845F677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03E0D69-F086-4FAD-8DC5-9C6FC4A77C54}" type="pres">
      <dgm:prSet presAssocID="{A033D45F-B42E-49CC-A9B6-7795245C6EFA}" presName="spacer" presStyleCnt="0"/>
      <dgm:spPr/>
    </dgm:pt>
    <dgm:pt modelId="{85453D5C-5A04-441A-8169-8250B1E85695}" type="pres">
      <dgm:prSet presAssocID="{31212E56-1BD5-450A-8C03-5AD5E0028C6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2D11702-27AC-4119-A217-7EB32A373C23}" type="pres">
      <dgm:prSet presAssocID="{82F99D62-E1FC-48D0-9F86-5C78D6C7E79B}" presName="spacer" presStyleCnt="0"/>
      <dgm:spPr/>
    </dgm:pt>
    <dgm:pt modelId="{2E0193B3-6D0B-4CF9-9867-35297E7A8E2E}" type="pres">
      <dgm:prSet presAssocID="{E699EC84-B165-4B9F-8FC5-CAE9BE95AE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435F02B-F82B-44AD-B3CC-0035E252E043}" type="pres">
      <dgm:prSet presAssocID="{A93CDBDD-DAFA-468E-8A27-4CEB25D1B073}" presName="spacer" presStyleCnt="0"/>
      <dgm:spPr/>
    </dgm:pt>
    <dgm:pt modelId="{E1BD079D-E771-455D-8B1F-078D7F4A2CFA}" type="pres">
      <dgm:prSet presAssocID="{632163C6-119B-4C13-BFAA-5AEEAD61C4D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A00D516-37DE-40E4-98E2-89627FDFDBD9}" srcId="{478C7E31-8646-4D8E-8BBF-616EA5E3675E}" destId="{E699EC84-B165-4B9F-8FC5-CAE9BE95AED3}" srcOrd="2" destOrd="0" parTransId="{7D1E1196-0A77-42DC-BA5E-42FEBD0F5739}" sibTransId="{A93CDBDD-DAFA-468E-8A27-4CEB25D1B073}"/>
    <dgm:cxn modelId="{96965561-E545-4880-A84A-78709BF531CD}" type="presOf" srcId="{5304B510-955F-4305-AB85-6A32845F6776}" destId="{63C7CE1F-3F3E-400B-9478-6FE79802F1E2}" srcOrd="0" destOrd="0" presId="urn:microsoft.com/office/officeart/2005/8/layout/vList2"/>
    <dgm:cxn modelId="{0A699268-0976-486C-8992-7BAA674DCC66}" type="presOf" srcId="{478C7E31-8646-4D8E-8BBF-616EA5E3675E}" destId="{D816D735-6958-4C16-9B82-E8F2756FC34E}" srcOrd="0" destOrd="0" presId="urn:microsoft.com/office/officeart/2005/8/layout/vList2"/>
    <dgm:cxn modelId="{60E13570-1154-4EB2-BCD0-3C7E810AE3CA}" srcId="{478C7E31-8646-4D8E-8BBF-616EA5E3675E}" destId="{31212E56-1BD5-450A-8C03-5AD5E0028C62}" srcOrd="1" destOrd="0" parTransId="{85DB4DE5-6FF1-4F87-BF4F-E061392216A1}" sibTransId="{82F99D62-E1FC-48D0-9F86-5C78D6C7E79B}"/>
    <dgm:cxn modelId="{B0E41F7B-0051-4DFF-90BA-E1CAE3B808CC}" srcId="{478C7E31-8646-4D8E-8BBF-616EA5E3675E}" destId="{5304B510-955F-4305-AB85-6A32845F6776}" srcOrd="0" destOrd="0" parTransId="{8A966A93-720D-46D2-941B-A201D8E229D3}" sibTransId="{A033D45F-B42E-49CC-A9B6-7795245C6EFA}"/>
    <dgm:cxn modelId="{0131CE92-F8E1-4CFC-8444-225FFAE469F7}" srcId="{478C7E31-8646-4D8E-8BBF-616EA5E3675E}" destId="{632163C6-119B-4C13-BFAA-5AEEAD61C4D7}" srcOrd="3" destOrd="0" parTransId="{32846D0E-C659-4671-91BD-89C80F8CEB69}" sibTransId="{918792AB-3ECA-42B5-87FF-BEFC2854EB18}"/>
    <dgm:cxn modelId="{0F3DD7A1-9962-4022-B596-55E7CB2A80D1}" type="presOf" srcId="{31212E56-1BD5-450A-8C03-5AD5E0028C62}" destId="{85453D5C-5A04-441A-8169-8250B1E85695}" srcOrd="0" destOrd="0" presId="urn:microsoft.com/office/officeart/2005/8/layout/vList2"/>
    <dgm:cxn modelId="{0D74D5AC-9DDE-4C4C-98A8-F6BC10901584}" type="presOf" srcId="{E699EC84-B165-4B9F-8FC5-CAE9BE95AED3}" destId="{2E0193B3-6D0B-4CF9-9867-35297E7A8E2E}" srcOrd="0" destOrd="0" presId="urn:microsoft.com/office/officeart/2005/8/layout/vList2"/>
    <dgm:cxn modelId="{5148DDEE-86A2-476D-AAFC-FCB16C6A4D7F}" type="presOf" srcId="{632163C6-119B-4C13-BFAA-5AEEAD61C4D7}" destId="{E1BD079D-E771-455D-8B1F-078D7F4A2CFA}" srcOrd="0" destOrd="0" presId="urn:microsoft.com/office/officeart/2005/8/layout/vList2"/>
    <dgm:cxn modelId="{5DA6D740-E86E-45F2-92CF-EBCC2DAAC18B}" type="presParOf" srcId="{D816D735-6958-4C16-9B82-E8F2756FC34E}" destId="{63C7CE1F-3F3E-400B-9478-6FE79802F1E2}" srcOrd="0" destOrd="0" presId="urn:microsoft.com/office/officeart/2005/8/layout/vList2"/>
    <dgm:cxn modelId="{530FF843-EF4D-4EEF-82B7-DCFED8FA19C5}" type="presParOf" srcId="{D816D735-6958-4C16-9B82-E8F2756FC34E}" destId="{A03E0D69-F086-4FAD-8DC5-9C6FC4A77C54}" srcOrd="1" destOrd="0" presId="urn:microsoft.com/office/officeart/2005/8/layout/vList2"/>
    <dgm:cxn modelId="{96915453-7B30-4E9D-9386-E2BB07343FF7}" type="presParOf" srcId="{D816D735-6958-4C16-9B82-E8F2756FC34E}" destId="{85453D5C-5A04-441A-8169-8250B1E85695}" srcOrd="2" destOrd="0" presId="urn:microsoft.com/office/officeart/2005/8/layout/vList2"/>
    <dgm:cxn modelId="{F7B9D515-9635-450A-9E94-F6406AE5156A}" type="presParOf" srcId="{D816D735-6958-4C16-9B82-E8F2756FC34E}" destId="{A2D11702-27AC-4119-A217-7EB32A373C23}" srcOrd="3" destOrd="0" presId="urn:microsoft.com/office/officeart/2005/8/layout/vList2"/>
    <dgm:cxn modelId="{0A0EA745-8901-41E1-B1D6-558B6FEB84AB}" type="presParOf" srcId="{D816D735-6958-4C16-9B82-E8F2756FC34E}" destId="{2E0193B3-6D0B-4CF9-9867-35297E7A8E2E}" srcOrd="4" destOrd="0" presId="urn:microsoft.com/office/officeart/2005/8/layout/vList2"/>
    <dgm:cxn modelId="{5BB18BB0-2D6D-4A85-B65B-4C64BBC3A79F}" type="presParOf" srcId="{D816D735-6958-4C16-9B82-E8F2756FC34E}" destId="{A435F02B-F82B-44AD-B3CC-0035E252E043}" srcOrd="5" destOrd="0" presId="urn:microsoft.com/office/officeart/2005/8/layout/vList2"/>
    <dgm:cxn modelId="{E062C17F-3B40-435E-B21B-1AB080A28796}" type="presParOf" srcId="{D816D735-6958-4C16-9B82-E8F2756FC34E}" destId="{E1BD079D-E771-455D-8B1F-078D7F4A2CF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B1CF4-0E0A-4B38-9EDC-2041621BC7CD}">
      <dsp:nvSpPr>
        <dsp:cNvPr id="0" name=""/>
        <dsp:cNvSpPr/>
      </dsp:nvSpPr>
      <dsp:spPr>
        <a:xfrm>
          <a:off x="0" y="0"/>
          <a:ext cx="8262222" cy="18102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b="0" i="0" kern="1200"/>
            <a:t>Sphero transformuje vzdelávanie detí od materskej školy cez základné až po stredoškolské vzdelanie pomocou dostupných nástrojov, ktoré podporujú skúmanie, predstavivosť a vytrvalosť prostredníctvom informatiky. </a:t>
          </a:r>
          <a:endParaRPr lang="en-US" sz="2200" kern="1200"/>
        </a:p>
      </dsp:txBody>
      <dsp:txXfrm>
        <a:off x="53020" y="53020"/>
        <a:ext cx="6391212" cy="1704186"/>
      </dsp:txXfrm>
    </dsp:sp>
    <dsp:sp modelId="{953A3F12-4737-480D-8EA0-2440EF09ADF6}">
      <dsp:nvSpPr>
        <dsp:cNvPr id="0" name=""/>
        <dsp:cNvSpPr/>
      </dsp:nvSpPr>
      <dsp:spPr>
        <a:xfrm>
          <a:off x="1458039" y="2212498"/>
          <a:ext cx="8262222" cy="18102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b="0" i="0" kern="1200"/>
            <a:t>S pomocou pedagógov z celého sveta umožňuje študentom zo všetkých prostredí a schopností objaviť svoje záujmy a vášne a zároveň ich vybaviť zručnosťami, ktoré potrebujú na to, aby boli budúcimi svetovými tvorcami zmien.</a:t>
          </a:r>
          <a:endParaRPr lang="en-US" sz="2200" kern="1200"/>
        </a:p>
      </dsp:txBody>
      <dsp:txXfrm>
        <a:off x="1511059" y="2265518"/>
        <a:ext cx="5521496" cy="1704186"/>
      </dsp:txXfrm>
    </dsp:sp>
    <dsp:sp modelId="{E41AD070-69FE-4042-BD01-AD1DFD83430F}">
      <dsp:nvSpPr>
        <dsp:cNvPr id="0" name=""/>
        <dsp:cNvSpPr/>
      </dsp:nvSpPr>
      <dsp:spPr>
        <a:xfrm>
          <a:off x="7085575" y="1423038"/>
          <a:ext cx="1176647" cy="11766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50321" y="1423038"/>
        <a:ext cx="647155" cy="8854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7CE1F-3F3E-400B-9478-6FE79802F1E2}">
      <dsp:nvSpPr>
        <dsp:cNvPr id="0" name=""/>
        <dsp:cNvSpPr/>
      </dsp:nvSpPr>
      <dsp:spPr>
        <a:xfrm>
          <a:off x="0" y="47004"/>
          <a:ext cx="5641974" cy="11571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300" b="0" i="0" kern="1200"/>
            <a:t>skonštruovaný tak, aby svietil s 8x8 LED Matrix, ktoré animuje a zobrazuje v reálnom čase.</a:t>
          </a:r>
          <a:endParaRPr lang="en-US" sz="2300" kern="1200"/>
        </a:p>
      </dsp:txBody>
      <dsp:txXfrm>
        <a:off x="56486" y="103490"/>
        <a:ext cx="5529002" cy="1044158"/>
      </dsp:txXfrm>
    </dsp:sp>
    <dsp:sp modelId="{85453D5C-5A04-441A-8169-8250B1E85695}">
      <dsp:nvSpPr>
        <dsp:cNvPr id="0" name=""/>
        <dsp:cNvSpPr/>
      </dsp:nvSpPr>
      <dsp:spPr>
        <a:xfrm>
          <a:off x="0" y="1270375"/>
          <a:ext cx="5641974" cy="115713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300" b="0" i="0" kern="1200"/>
            <a:t>Obsahuje pokročilé senzory na sledovanie rýchlosti, zrýchlenia a smeru </a:t>
          </a:r>
          <a:endParaRPr lang="en-US" sz="2300" kern="1200"/>
        </a:p>
      </dsp:txBody>
      <dsp:txXfrm>
        <a:off x="56486" y="1326861"/>
        <a:ext cx="5529002" cy="1044158"/>
      </dsp:txXfrm>
    </dsp:sp>
    <dsp:sp modelId="{2E0193B3-6D0B-4CF9-9867-35297E7A8E2E}">
      <dsp:nvSpPr>
        <dsp:cNvPr id="0" name=""/>
        <dsp:cNvSpPr/>
      </dsp:nvSpPr>
      <dsp:spPr>
        <a:xfrm>
          <a:off x="0" y="2493745"/>
          <a:ext cx="5641974" cy="115713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300" b="0" i="0" kern="1200"/>
            <a:t>riadime ho pomocou vstavaného kompasu </a:t>
          </a:r>
          <a:endParaRPr lang="en-US" sz="2300" kern="1200"/>
        </a:p>
      </dsp:txBody>
      <dsp:txXfrm>
        <a:off x="56486" y="2550231"/>
        <a:ext cx="5529002" cy="1044158"/>
      </dsp:txXfrm>
    </dsp:sp>
    <dsp:sp modelId="{E1BD079D-E771-455D-8B1F-078D7F4A2CFA}">
      <dsp:nvSpPr>
        <dsp:cNvPr id="0" name=""/>
        <dsp:cNvSpPr/>
      </dsp:nvSpPr>
      <dsp:spPr>
        <a:xfrm>
          <a:off x="0" y="3717115"/>
          <a:ext cx="5641974" cy="115713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300" b="0" i="0" kern="1200"/>
            <a:t>disponuje infračervenou komunikáciou</a:t>
          </a:r>
          <a:endParaRPr lang="en-US" sz="2300" kern="1200"/>
        </a:p>
      </dsp:txBody>
      <dsp:txXfrm>
        <a:off x="56486" y="3773601"/>
        <a:ext cx="5529002" cy="1044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30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1496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6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035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31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313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540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319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621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922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71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6915F19-4494-4495-A090-35C3C7471BD0}" type="datetimeFigureOut">
              <a:rPr lang="sk-SK" smtClean="0"/>
              <a:t>13. 6. 2022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17E0E7-9A27-4FAA-86EA-98EF4014C243}" type="slidenum">
              <a:rPr lang="sk-SK" smtClean="0"/>
              <a:t>‹#›</a:t>
            </a:fld>
            <a:endParaRPr lang="sk-SK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43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94F7EF7-4CBA-F95A-9EF4-A9C387155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3224" y="1105351"/>
            <a:ext cx="6353967" cy="3023981"/>
          </a:xfrm>
        </p:spPr>
        <p:txBody>
          <a:bodyPr anchor="b">
            <a:normAutofit/>
          </a:bodyPr>
          <a:lstStyle/>
          <a:p>
            <a:pPr algn="l"/>
            <a:r>
              <a:rPr lang="sk-SK" sz="4800">
                <a:solidFill>
                  <a:srgbClr val="FFFFFF"/>
                </a:solidFill>
              </a:rPr>
              <a:t>Sphero Bolt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6870D28-0046-0046-8E47-AA824C74F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3224" y="4297556"/>
            <a:ext cx="6353968" cy="1433391"/>
          </a:xfrm>
        </p:spPr>
        <p:txBody>
          <a:bodyPr anchor="t"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Martin Takáč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9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9781DC-B428-E9E2-6406-396E307F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sk-SK" dirty="0"/>
              <a:t>Spoločnosť </a:t>
            </a:r>
            <a:r>
              <a:rPr lang="sk-SK" dirty="0" err="1"/>
              <a:t>sphero</a:t>
            </a:r>
            <a:endParaRPr lang="sk-SK" dirty="0"/>
          </a:p>
        </p:txBody>
      </p:sp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B736DB76-5C22-EDAB-17B5-5A3757B3D0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82634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15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EBF6127-D834-BDAC-3199-D4AB08CB3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sk-SK">
                <a:solidFill>
                  <a:srgbClr val="FFFFFF"/>
                </a:solidFill>
              </a:rPr>
              <a:t>História sphero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F10654-14CF-91CC-05F8-995988741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sk-SK" dirty="0" err="1"/>
              <a:t>Sphero</a:t>
            </a:r>
            <a:r>
              <a:rPr lang="sk-SK" dirty="0"/>
              <a:t> najprv začalo s programovateľnou guľatou robotickou loptou, z ktorej sa vyvinul BOLT, náš robot č. 1 používaný v školách. Od svojho počiatku sa </a:t>
            </a:r>
            <a:r>
              <a:rPr lang="sk-SK" dirty="0" err="1"/>
              <a:t>Sphero</a:t>
            </a:r>
            <a:r>
              <a:rPr lang="sk-SK" dirty="0"/>
              <a:t> vyvinul mimo okrúhleho robota do iných programovateľných robotov, ako sú RVR a </a:t>
            </a:r>
            <a:r>
              <a:rPr lang="sk-SK" dirty="0" err="1"/>
              <a:t>indi</a:t>
            </a:r>
            <a:r>
              <a:rPr lang="sk-SK" dirty="0"/>
              <a:t> , ktoré poháňajú štyri kolesá, a súpravy </a:t>
            </a:r>
            <a:r>
              <a:rPr lang="sk-SK" dirty="0" err="1"/>
              <a:t>littleBits</a:t>
            </a:r>
            <a:r>
              <a:rPr lang="sk-SK" dirty="0"/>
              <a:t> STEAM . </a:t>
            </a:r>
          </a:p>
        </p:txBody>
      </p:sp>
    </p:spTree>
    <p:extLst>
      <p:ext uri="{BB962C8B-B14F-4D97-AF65-F5344CB8AC3E}">
        <p14:creationId xmlns:p14="http://schemas.microsoft.com/office/powerpoint/2010/main" val="168186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1A9B9E1-AE3D-4F69-9670-71C92ED1B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2042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7B7CE90-5F18-8D02-5E71-FA4DA35B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k-SK" sz="4600" b="0" i="0">
                <a:solidFill>
                  <a:srgbClr val="FFFFFF"/>
                </a:solidFill>
                <a:effectLst/>
                <a:latin typeface="-apple-system"/>
              </a:rPr>
              <a:t>Čo je Sphero Bolt??</a:t>
            </a:r>
            <a:endParaRPr lang="sk-SK" sz="46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34ED8A-BEE3-4F34-B45B-731E1E292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9B8B16-39B7-F966-EAB7-19C1EA05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sk-SK" b="0" i="0">
                <a:solidFill>
                  <a:srgbClr val="FFFFFF"/>
                </a:solidFill>
                <a:effectLst/>
                <a:latin typeface="-apple-system"/>
              </a:rPr>
              <a:t>robotická loptička</a:t>
            </a:r>
          </a:p>
          <a:p>
            <a:r>
              <a:rPr lang="sk-SK" b="0" i="0">
                <a:solidFill>
                  <a:srgbClr val="FFFFFF"/>
                </a:solidFill>
                <a:effectLst/>
                <a:latin typeface="-apple-system"/>
              </a:rPr>
              <a:t>podpora aplikácie</a:t>
            </a:r>
          </a:p>
          <a:p>
            <a:r>
              <a:rPr lang="sk-SK" b="0" i="0">
                <a:solidFill>
                  <a:srgbClr val="FFFFFF"/>
                </a:solidFill>
                <a:effectLst/>
                <a:latin typeface="-apple-system"/>
              </a:rPr>
              <a:t>Kreativita</a:t>
            </a:r>
          </a:p>
          <a:p>
            <a:r>
              <a:rPr lang="sk-SK">
                <a:solidFill>
                  <a:srgbClr val="FFFFFF"/>
                </a:solidFill>
                <a:latin typeface="-apple-system"/>
              </a:rPr>
              <a:t>Zábava</a:t>
            </a:r>
          </a:p>
          <a:p>
            <a:endParaRPr lang="sk-SK">
              <a:solidFill>
                <a:srgbClr val="FFFFFF"/>
              </a:solidFill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CE261B-A7BB-B391-EC3B-071EF496B8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55" r="1" b="1"/>
          <a:stretch/>
        </p:blipFill>
        <p:spPr>
          <a:xfrm>
            <a:off x="6096000" y="640080"/>
            <a:ext cx="5455921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66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69AD0-56A5-B055-4376-BDE08962F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sk-SK" sz="4600"/>
              <a:t>Spôsob programovania...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C2320A-43D1-C640-A86B-292E3373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sk-SK" sz="2200" b="0" i="0" dirty="0">
                <a:effectLst/>
                <a:latin typeface="-apple-system"/>
              </a:rPr>
              <a:t>Aplikácia </a:t>
            </a:r>
            <a:r>
              <a:rPr lang="sk-SK" sz="2200" b="0" i="0" dirty="0" err="1">
                <a:effectLst/>
                <a:latin typeface="-apple-system"/>
              </a:rPr>
              <a:t>Sphero</a:t>
            </a:r>
            <a:r>
              <a:rPr lang="sk-SK" sz="2200" b="0" i="0" dirty="0">
                <a:effectLst/>
                <a:latin typeface="-apple-system"/>
              </a:rPr>
              <a:t> </a:t>
            </a:r>
            <a:r>
              <a:rPr lang="sk-SK" sz="2200" b="0" i="0" dirty="0" err="1">
                <a:effectLst/>
                <a:latin typeface="-apple-system"/>
              </a:rPr>
              <a:t>Edu</a:t>
            </a:r>
            <a:endParaRPr lang="sk-SK" sz="2200" b="0" i="0" dirty="0">
              <a:effectLst/>
              <a:latin typeface="-apple-system"/>
            </a:endParaRPr>
          </a:p>
          <a:p>
            <a:r>
              <a:rPr lang="sk-SK" sz="2200" dirty="0">
                <a:latin typeface="-apple-system"/>
              </a:rPr>
              <a:t>Akékoľvek </a:t>
            </a:r>
            <a:r>
              <a:rPr lang="sk-SK" sz="2200" b="0" i="0" dirty="0">
                <a:effectLst/>
                <a:latin typeface="-apple-system"/>
              </a:rPr>
              <a:t>zariadenie</a:t>
            </a:r>
          </a:p>
          <a:p>
            <a:r>
              <a:rPr lang="sk-SK" sz="2200" b="0" i="0" dirty="0">
                <a:effectLst/>
                <a:latin typeface="-apple-system"/>
              </a:rPr>
              <a:t>aktivity vytvorené komunitami</a:t>
            </a:r>
          </a:p>
          <a:p>
            <a:r>
              <a:rPr lang="sk-SK" sz="2200" dirty="0">
                <a:latin typeface="-apple-system"/>
              </a:rPr>
              <a:t>kódovať kreslením na obrazovke</a:t>
            </a:r>
          </a:p>
          <a:p>
            <a:r>
              <a:rPr lang="sk-SK" sz="2200" dirty="0">
                <a:latin typeface="-apple-system"/>
              </a:rPr>
              <a:t>používaním blokov "</a:t>
            </a:r>
            <a:r>
              <a:rPr lang="sk-SK" sz="2200" dirty="0" err="1">
                <a:latin typeface="-apple-system"/>
              </a:rPr>
              <a:t>Scratch</a:t>
            </a:r>
            <a:r>
              <a:rPr lang="sk-SK" sz="2200" dirty="0">
                <a:latin typeface="-apple-system"/>
              </a:rPr>
              <a:t>„</a:t>
            </a:r>
          </a:p>
          <a:p>
            <a:r>
              <a:rPr lang="sk-SK" sz="2200" dirty="0">
                <a:latin typeface="-apple-system"/>
              </a:rPr>
              <a:t> JavaScript</a:t>
            </a:r>
          </a:p>
          <a:p>
            <a:endParaRPr lang="sk-SK" sz="22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E29AE6F-767F-48D2-5152-9014BE3667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9921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4468464-E1FB-12D8-17E1-663129E97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Konštrukcia Sphero Bolt...</a:t>
            </a:r>
          </a:p>
        </p:txBody>
      </p:sp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EB86E451-9303-1AF0-C6F2-E65A1655D3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126617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696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949EB1-B2FD-E5F5-DA84-1F974DBB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DE80EE7-D487-0B04-43B1-81F4FA672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sk-SK" b="0" i="0" err="1">
                <a:effectLst/>
                <a:latin typeface="-apple-system"/>
              </a:rPr>
              <a:t>Bolt</a:t>
            </a:r>
            <a:r>
              <a:rPr lang="sk-SK" b="0" i="0">
                <a:effectLst/>
                <a:latin typeface="-apple-system"/>
              </a:rPr>
              <a:t> vyzerá ako priesvitná guľa, do ktorej vnútra vidíme. Môžeme tak aspoň z častí prísť na to ako sa dokáže pohybovať. Takýto dizajn veľmi prispieva k atraktivite robota pre deti.</a:t>
            </a:r>
          </a:p>
          <a:p>
            <a:endParaRPr lang="sk-SK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34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7F1103-EEB1-BE73-9923-592A7A2A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sk-SK" dirty="0"/>
              <a:t>Ďakujem za pozornosť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C1BB26D-3A9B-CB41-05C6-F9EB666D2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51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</TotalTime>
  <Words>235</Words>
  <Application>Microsoft Office PowerPoint</Application>
  <PresentationFormat>Širokouhlá</PresentationFormat>
  <Paragraphs>26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3" baseType="lpstr">
      <vt:lpstr>-apple-system</vt:lpstr>
      <vt:lpstr>Tw Cen MT</vt:lpstr>
      <vt:lpstr>Tw Cen MT Condensed</vt:lpstr>
      <vt:lpstr>Wingdings 3</vt:lpstr>
      <vt:lpstr>Integrál</vt:lpstr>
      <vt:lpstr>Sphero Bolt</vt:lpstr>
      <vt:lpstr>Spoločnosť sphero</vt:lpstr>
      <vt:lpstr>História sphero</vt:lpstr>
      <vt:lpstr>Čo je Sphero Bolt??</vt:lpstr>
      <vt:lpstr>Spôsob programovania...</vt:lpstr>
      <vt:lpstr>Konštrukcia Sphero Bolt...</vt:lpstr>
      <vt:lpstr>Prezentácia programu PowerPoint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Sphero Bolt</dc:title>
  <dc:creator>Takac Martin, xTvIn</dc:creator>
  <cp:lastModifiedBy>Takac Martin, xTvIn</cp:lastModifiedBy>
  <cp:revision>1</cp:revision>
  <dcterms:created xsi:type="dcterms:W3CDTF">2022-06-13T14:14:04Z</dcterms:created>
  <dcterms:modified xsi:type="dcterms:W3CDTF">2022-06-13T14:35:15Z</dcterms:modified>
</cp:coreProperties>
</file>