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12192000" cy="6858000"/>
  <p:notesSz cx="6858000" cy="994727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47" d="100"/>
          <a:sy n="47" d="100"/>
        </p:scale>
        <p:origin x="7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757C3-68B7-41F4-A68B-9710457FC9C8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27BD2-2615-4A1C-AC26-BCFF361E560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93909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159F-89FC-441C-9B5A-72338EF294C1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802E-F2FE-400B-A2E5-B3346E164F4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7009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159F-89FC-441C-9B5A-72338EF294C1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802E-F2FE-400B-A2E5-B3346E164F4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03434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159F-89FC-441C-9B5A-72338EF294C1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802E-F2FE-400B-A2E5-B3346E164F4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18577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159F-89FC-441C-9B5A-72338EF294C1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802E-F2FE-400B-A2E5-B3346E164F4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3609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159F-89FC-441C-9B5A-72338EF294C1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802E-F2FE-400B-A2E5-B3346E164F4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95246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159F-89FC-441C-9B5A-72338EF294C1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802E-F2FE-400B-A2E5-B3346E164F4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3521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159F-89FC-441C-9B5A-72338EF294C1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802E-F2FE-400B-A2E5-B3346E164F4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63246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159F-89FC-441C-9B5A-72338EF294C1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802E-F2FE-400B-A2E5-B3346E164F4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9367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159F-89FC-441C-9B5A-72338EF294C1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802E-F2FE-400B-A2E5-B3346E164F4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27568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159F-89FC-441C-9B5A-72338EF294C1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802E-F2FE-400B-A2E5-B3346E164F4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5278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159F-89FC-441C-9B5A-72338EF294C1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802E-F2FE-400B-A2E5-B3346E164F4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26917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4159F-89FC-441C-9B5A-72338EF294C1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0802E-F2FE-400B-A2E5-B3346E164F4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02072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Štandardná </a:t>
            </a:r>
            <a:r>
              <a:rPr lang="sk-SK" dirty="0" err="1" smtClean="0"/>
              <a:t>vs</a:t>
            </a:r>
            <a:r>
              <a:rPr lang="sk-SK" dirty="0" smtClean="0"/>
              <a:t>. neštandardná ekonómia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3200" dirty="0" smtClean="0"/>
              <a:t>(</a:t>
            </a:r>
            <a:r>
              <a:rPr lang="sk-SK" sz="3200" dirty="0" err="1" smtClean="0"/>
              <a:t>Volejníková</a:t>
            </a:r>
            <a:r>
              <a:rPr lang="sk-SK" sz="3200" dirty="0" smtClean="0"/>
              <a:t>, J. Moderní kompendium...., 2005)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475543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Štandardná (ekonómia hlavného prúdu)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Učebnicovo prezentovaná</a:t>
            </a:r>
          </a:p>
          <a:p>
            <a:r>
              <a:rPr lang="sk-SK" dirty="0" smtClean="0"/>
              <a:t>Koncepcie </a:t>
            </a:r>
            <a:r>
              <a:rPr lang="sk-SK" dirty="0" err="1" smtClean="0"/>
              <a:t>neokeynesovskej</a:t>
            </a:r>
            <a:r>
              <a:rPr lang="sk-SK" dirty="0" smtClean="0"/>
              <a:t> a </a:t>
            </a:r>
            <a:r>
              <a:rPr lang="sk-SK" dirty="0" err="1" smtClean="0"/>
              <a:t>neoklasickej</a:t>
            </a:r>
            <a:r>
              <a:rPr lang="sk-SK" dirty="0" smtClean="0"/>
              <a:t> ekonómie</a:t>
            </a:r>
          </a:p>
          <a:p>
            <a:r>
              <a:rPr lang="sk-SK" dirty="0" smtClean="0"/>
              <a:t>Ekonómia je formálno-logická veda</a:t>
            </a:r>
          </a:p>
          <a:p>
            <a:r>
              <a:rPr lang="sk-SK" dirty="0" smtClean="0"/>
              <a:t>Abstraktno-deduktívny metodologický prístup</a:t>
            </a:r>
          </a:p>
          <a:p>
            <a:r>
              <a:rPr lang="sk-SK" dirty="0" smtClean="0"/>
              <a:t>Využitie marginálnej analýzy</a:t>
            </a:r>
          </a:p>
          <a:p>
            <a:r>
              <a:rPr lang="sk-SK" dirty="0" smtClean="0"/>
              <a:t>Koncepcia človeka „</a:t>
            </a:r>
            <a:r>
              <a:rPr lang="sk-SK" dirty="0" err="1" smtClean="0"/>
              <a:t>Homo</a:t>
            </a:r>
            <a:r>
              <a:rPr lang="sk-SK" dirty="0" smtClean="0"/>
              <a:t> </a:t>
            </a:r>
            <a:r>
              <a:rPr lang="sk-SK" dirty="0" err="1" smtClean="0"/>
              <a:t>economicus</a:t>
            </a:r>
            <a:r>
              <a:rPr lang="sk-SK" dirty="0" smtClean="0"/>
              <a:t>“</a:t>
            </a:r>
          </a:p>
          <a:p>
            <a:r>
              <a:rPr lang="sk-SK" dirty="0" smtClean="0"/>
              <a:t>Metodologický individualizmus</a:t>
            </a:r>
          </a:p>
          <a:p>
            <a:r>
              <a:rPr lang="sk-SK" dirty="0" smtClean="0"/>
              <a:t>Využitie logického času</a:t>
            </a:r>
          </a:p>
          <a:p>
            <a:r>
              <a:rPr lang="sk-SK" dirty="0" smtClean="0"/>
              <a:t>pozitívna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1487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Neštandardné (alternatívne ET)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Sú mimo hlavný prúd</a:t>
            </a:r>
          </a:p>
          <a:p>
            <a:r>
              <a:rPr lang="sk-SK" dirty="0" smtClean="0"/>
              <a:t>Ekonómia je veda spoločenská</a:t>
            </a:r>
          </a:p>
          <a:p>
            <a:r>
              <a:rPr lang="sk-SK" dirty="0" smtClean="0"/>
              <a:t>Empiricko-induktívny metodologický prístup</a:t>
            </a:r>
          </a:p>
          <a:p>
            <a:r>
              <a:rPr lang="sk-SK" dirty="0" smtClean="0"/>
              <a:t>Využitie sociálno-ekonomických a historických prístupov</a:t>
            </a:r>
          </a:p>
          <a:p>
            <a:r>
              <a:rPr lang="sk-SK" dirty="0" smtClean="0"/>
              <a:t>Koncepcia človeka spoločenského (psychológia, etika, sociológia..)</a:t>
            </a:r>
          </a:p>
          <a:p>
            <a:r>
              <a:rPr lang="sk-SK" dirty="0" smtClean="0"/>
              <a:t>Metodologický </a:t>
            </a:r>
            <a:r>
              <a:rPr lang="sk-SK" dirty="0" err="1" smtClean="0"/>
              <a:t>holismus</a:t>
            </a:r>
            <a:endParaRPr lang="sk-SK" dirty="0" smtClean="0"/>
          </a:p>
          <a:p>
            <a:r>
              <a:rPr lang="sk-SK" dirty="0" smtClean="0"/>
              <a:t>Využitie historického času</a:t>
            </a:r>
          </a:p>
          <a:p>
            <a:r>
              <a:rPr lang="sk-SK" dirty="0" smtClean="0"/>
              <a:t>Normatívne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56706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Alternatívna ekonómia - príklady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 smtClean="0"/>
              <a:t>Nemecká historická škola</a:t>
            </a:r>
          </a:p>
          <a:p>
            <a:r>
              <a:rPr lang="sk-SK" dirty="0" smtClean="0"/>
              <a:t>Socialistické prúdy (utopický socializmus...)</a:t>
            </a:r>
          </a:p>
          <a:p>
            <a:r>
              <a:rPr lang="sk-SK" dirty="0" smtClean="0"/>
              <a:t>Marxistická politická ekonómia</a:t>
            </a:r>
          </a:p>
          <a:p>
            <a:r>
              <a:rPr lang="sk-SK" dirty="0" smtClean="0"/>
              <a:t>Inštitucionálna a nová inštitucionálna ekonómia</a:t>
            </a:r>
          </a:p>
          <a:p>
            <a:r>
              <a:rPr lang="sk-SK" dirty="0" err="1" smtClean="0"/>
              <a:t>Postkeynesovstvo</a:t>
            </a:r>
            <a:endParaRPr lang="sk-SK" dirty="0" smtClean="0"/>
          </a:p>
          <a:p>
            <a:r>
              <a:rPr lang="sk-SK" dirty="0" smtClean="0"/>
              <a:t>Koncepcia J. A. </a:t>
            </a:r>
            <a:r>
              <a:rPr lang="sk-SK" dirty="0" err="1" smtClean="0"/>
              <a:t>Schumpetera</a:t>
            </a:r>
            <a:endParaRPr lang="sk-SK" dirty="0" smtClean="0"/>
          </a:p>
          <a:p>
            <a:r>
              <a:rPr lang="sk-SK" dirty="0" smtClean="0"/>
              <a:t>Tradičná rakúska škola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05030700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118</Words>
  <Application>Microsoft Office PowerPoint</Application>
  <PresentationFormat>Širokouhlá</PresentationFormat>
  <Paragraphs>30</Paragraphs>
  <Slides>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Motív Office</vt:lpstr>
      <vt:lpstr>Štandardná vs. neštandardná ekonómia</vt:lpstr>
      <vt:lpstr>Štandardná (ekonómia hlavného prúdu)</vt:lpstr>
      <vt:lpstr>Neštandardné (alternatívne ET) </vt:lpstr>
      <vt:lpstr>Alternatívna ekonómia - príklady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Štandardná vs. neštandardná ekonómia</dc:title>
  <dc:creator>Mária</dc:creator>
  <cp:lastModifiedBy>Mária</cp:lastModifiedBy>
  <cp:revision>3</cp:revision>
  <cp:lastPrinted>2018-03-22T21:47:37Z</cp:lastPrinted>
  <dcterms:created xsi:type="dcterms:W3CDTF">2018-03-22T21:19:48Z</dcterms:created>
  <dcterms:modified xsi:type="dcterms:W3CDTF">2018-03-22T21:47:46Z</dcterms:modified>
</cp:coreProperties>
</file>