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  <p:sldMasterId id="2147484032" r:id="rId2"/>
    <p:sldMasterId id="2147484044" r:id="rId3"/>
    <p:sldMasterId id="2147484056" r:id="rId4"/>
    <p:sldMasterId id="2147484068" r:id="rId5"/>
    <p:sldMasterId id="2147484080" r:id="rId6"/>
  </p:sldMasterIdLst>
  <p:notesMasterIdLst>
    <p:notesMasterId r:id="rId22"/>
  </p:notesMasterIdLst>
  <p:sldIdLst>
    <p:sldId id="268" r:id="rId7"/>
    <p:sldId id="270" r:id="rId8"/>
    <p:sldId id="271" r:id="rId9"/>
    <p:sldId id="257" r:id="rId10"/>
    <p:sldId id="258" r:id="rId11"/>
    <p:sldId id="259" r:id="rId12"/>
    <p:sldId id="272" r:id="rId13"/>
    <p:sldId id="262" r:id="rId14"/>
    <p:sldId id="263" r:id="rId15"/>
    <p:sldId id="260" r:id="rId16"/>
    <p:sldId id="264" r:id="rId17"/>
    <p:sldId id="261" r:id="rId18"/>
    <p:sldId id="265" r:id="rId19"/>
    <p:sldId id="266" r:id="rId20"/>
    <p:sldId id="273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5AC7-86BA-4179-A28B-5644A5BB28E0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16A-2E07-44C7-807A-01B4A241C0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185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22E8-AF95-4347-9633-57363A63A00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56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60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85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002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12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67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191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46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143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7231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114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658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267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6423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2222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179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1002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48717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2528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9972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2774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101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9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9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3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4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6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14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5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3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4091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51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1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8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7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7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1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03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085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92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0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01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68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8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4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7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385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7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27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81141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921724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77318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22890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4214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189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3378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94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4509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4258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3723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922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0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00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05CD63-D9A6-4A00-81FF-2BF3F3C8D53A}" type="datetimeFigureOut">
              <a:rPr lang="sk-SK" smtClean="0"/>
              <a:t>19.11.2020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D0EAD6-1C5C-47AF-AC89-48E7613A638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076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19.11.2020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657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0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2A50A57-A3E6-4C29-A78A-8A6ADA10F793}" type="datetimeFigureOut">
              <a:rPr lang="en-US" smtClean="0">
                <a:solidFill>
                  <a:srgbClr val="000000"/>
                </a:solidFill>
              </a:rPr>
              <a:pPr/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829C31-5FEE-43B7-8B57-52AF6D9F889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3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374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84934" y="2521818"/>
            <a:ext cx="4764506" cy="220258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Tablety vo vzdelávaní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ANDROID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01" y="2406650"/>
            <a:ext cx="2301264" cy="2737247"/>
          </a:xfrm>
        </p:spPr>
      </p:pic>
      <p:sp>
        <p:nvSpPr>
          <p:cNvPr id="5" name="BlokTextu 4"/>
          <p:cNvSpPr txBox="1"/>
          <p:nvPr/>
        </p:nvSpPr>
        <p:spPr>
          <a:xfrm>
            <a:off x="514351" y="2129651"/>
            <a:ext cx="1958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/>
              <a:t>Nauč sa HTML5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3" y="2575341"/>
            <a:ext cx="5459668" cy="31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ANDROID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01" y="2406650"/>
            <a:ext cx="2301264" cy="2737247"/>
          </a:xfrm>
        </p:spPr>
      </p:pic>
      <p:sp>
        <p:nvSpPr>
          <p:cNvPr id="5" name="BlokTextu 4"/>
          <p:cNvSpPr txBox="1"/>
          <p:nvPr/>
        </p:nvSpPr>
        <p:spPr>
          <a:xfrm>
            <a:off x="514351" y="2129651"/>
            <a:ext cx="1958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 err="1"/>
              <a:t>Visual</a:t>
            </a:r>
            <a:r>
              <a:rPr lang="sk-SK" sz="1350" dirty="0"/>
              <a:t> </a:t>
            </a:r>
            <a:r>
              <a:rPr lang="sk-SK" sz="1350" dirty="0" err="1"/>
              <a:t>Anatomy</a:t>
            </a:r>
            <a:endParaRPr lang="sk-SK" sz="135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2" y="2413983"/>
            <a:ext cx="5250947" cy="32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WIndows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0" y="2008958"/>
            <a:ext cx="2496707" cy="273724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0" y="2854408"/>
            <a:ext cx="5691131" cy="288824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14351" y="2129651"/>
            <a:ext cx="1958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 err="1"/>
              <a:t>moodle</a:t>
            </a:r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val="20583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WIndows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0" y="2008958"/>
            <a:ext cx="2496707" cy="2737247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2721812"/>
            <a:ext cx="5422106" cy="305038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4351" y="2129651"/>
            <a:ext cx="1958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/>
              <a:t>Dobrý plán</a:t>
            </a:r>
          </a:p>
        </p:txBody>
      </p:sp>
    </p:spTree>
    <p:extLst>
      <p:ext uri="{BB962C8B-B14F-4D97-AF65-F5344CB8AC3E}">
        <p14:creationId xmlns:p14="http://schemas.microsoft.com/office/powerpoint/2010/main" val="2100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možnosti využitia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36224" y="2344527"/>
            <a:ext cx="558555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350" dirty="0"/>
              <a:t>Surfovanie po internete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350" dirty="0"/>
              <a:t>Video </a:t>
            </a:r>
            <a:r>
              <a:rPr lang="sk-SK" sz="1350" dirty="0" err="1"/>
              <a:t>tutoriály</a:t>
            </a:r>
            <a:endParaRPr lang="sk-SK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350" dirty="0"/>
              <a:t>Elektronické knihy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350" dirty="0"/>
              <a:t>Komunikácia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350" dirty="0"/>
              <a:t>Správca súborov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48" y="2179274"/>
            <a:ext cx="4683046" cy="34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8133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533082"/>
          </a:xfrm>
        </p:spPr>
        <p:txBody>
          <a:bodyPr>
            <a:normAutofit/>
          </a:bodyPr>
          <a:lstStyle/>
          <a:p>
            <a:r>
              <a:rPr lang="sk-SK" sz="2400" spc="0" dirty="0" smtClean="0">
                <a:latin typeface="Myriad Pro" pitchFamily="34" charset="0"/>
              </a:rPr>
              <a:t>história</a:t>
            </a:r>
            <a:endParaRPr lang="en-US" sz="2400" spc="0" dirty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96" y="2502437"/>
            <a:ext cx="28071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2437"/>
            <a:ext cx="2173950" cy="215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21797" y="16838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1946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209470" y="16838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94911" y="52461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ENIAC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260766" y="52461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iPad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103566" y="16838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1981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 descr="http://oldcomputers.net/pics/ibm5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10" y="2502437"/>
            <a:ext cx="31271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3866322" y="524613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IBM 5150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1984898" y="1868557"/>
            <a:ext cx="2053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4917550" y="1868557"/>
            <a:ext cx="20537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212" y="152718"/>
            <a:ext cx="8708788" cy="533082"/>
          </a:xfrm>
        </p:spPr>
        <p:txBody>
          <a:bodyPr>
            <a:normAutofit fontScale="90000"/>
          </a:bodyPr>
          <a:lstStyle/>
          <a:p>
            <a:r>
              <a:rPr lang="sk-SK" sz="2400" spc="0" dirty="0" smtClean="0">
                <a:latin typeface="Myriad Pro" pitchFamily="34" charset="0"/>
              </a:rPr>
              <a:t/>
            </a:r>
            <a:br>
              <a:rPr lang="sk-SK" sz="2400" spc="0" dirty="0" smtClean="0">
                <a:latin typeface="Myriad Pro" pitchFamily="34" charset="0"/>
              </a:rPr>
            </a:br>
            <a:r>
              <a:rPr lang="sk-SK" sz="2700" spc="0" dirty="0">
                <a:latin typeface="Myriad Pro" pitchFamily="34" charset="0"/>
              </a:rPr>
              <a:t>Mobilné Z</a:t>
            </a:r>
            <a:r>
              <a:rPr lang="sk-SK" sz="2700" spc="0" dirty="0" smtClean="0">
                <a:latin typeface="Myriad Pro" pitchFamily="34" charset="0"/>
              </a:rPr>
              <a:t>ariadenia</a:t>
            </a:r>
            <a:endParaRPr lang="en-US" sz="2700" spc="0" dirty="0">
              <a:latin typeface="Myriad Pro" pitchFamily="34" charset="0"/>
            </a:endParaRPr>
          </a:p>
        </p:txBody>
      </p:sp>
      <p:pic>
        <p:nvPicPr>
          <p:cNvPr id="2053" name="Picture 5" descr="http://www.plumvoice.com/blog/wp-content/uploads/2011/10/enterprise-mobile-devices-20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9891"/>
            <a:ext cx="7620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35212" y="852005"/>
            <a:ext cx="8448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tablety, notebooky, </a:t>
            </a:r>
            <a:r>
              <a:rPr lang="sk-SK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smartbooky</a:t>
            </a: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netbooky, PDA, MP3 prehrávače, čítačky elektronických kníh a herné konzoly</a:t>
            </a:r>
            <a:r>
              <a:rPr lang="sk-SK" dirty="0"/>
              <a:t> </a:t>
            </a: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PDA, </a:t>
            </a:r>
            <a:r>
              <a:rPr lang="sk-SK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TAblety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52" y="2406650"/>
            <a:ext cx="4696616" cy="2737247"/>
          </a:xfrm>
        </p:spPr>
      </p:pic>
      <p:sp>
        <p:nvSpPr>
          <p:cNvPr id="7" name="BlokTextu 6"/>
          <p:cNvSpPr txBox="1"/>
          <p:nvPr/>
        </p:nvSpPr>
        <p:spPr>
          <a:xfrm>
            <a:off x="514351" y="2368634"/>
            <a:ext cx="28391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smtClean="0"/>
              <a:t>Počítače s veľkou mobilitou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smtClean="0"/>
              <a:t>Prelomový </a:t>
            </a:r>
            <a:r>
              <a:rPr lang="sk-SK" sz="1500" dirty="0"/>
              <a:t>rok 2010</a:t>
            </a:r>
          </a:p>
          <a:p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Apple iPad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Obrovský trh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iOS</a:t>
            </a:r>
            <a:r>
              <a:rPr lang="sk-SK" sz="1500" dirty="0"/>
              <a:t>, Android, Windows</a:t>
            </a:r>
          </a:p>
        </p:txBody>
      </p:sp>
    </p:spTree>
    <p:extLst>
      <p:ext uri="{BB962C8B-B14F-4D97-AF65-F5344CB8AC3E}">
        <p14:creationId xmlns:p14="http://schemas.microsoft.com/office/powerpoint/2010/main" val="6003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Škola na dotyk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03174" y="2336264"/>
            <a:ext cx="34537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Projekt Ministerstva Školstva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Tablety na školách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Iné interaktívne pomôcky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Záujem rozšíriť tablety na všetky školy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93" y="1204282"/>
            <a:ext cx="5501215" cy="51435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98904" y="4757221"/>
            <a:ext cx="20839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sk-SK" sz="900" dirty="0"/>
              <a:t>Gymnázium Ladislava Sáru</a:t>
            </a:r>
          </a:p>
          <a:p>
            <a:pPr marL="171450" indent="-171450">
              <a:buFont typeface="+mj-lt"/>
              <a:buAutoNum type="arabicPeriod"/>
            </a:pPr>
            <a:r>
              <a:rPr lang="sk-SK" sz="900" dirty="0"/>
              <a:t>Základná škola Bošany</a:t>
            </a:r>
          </a:p>
          <a:p>
            <a:pPr marL="171450" indent="-171450">
              <a:buFont typeface="+mj-lt"/>
              <a:buAutoNum type="arabicPeriod"/>
            </a:pPr>
            <a:r>
              <a:rPr lang="sk-SK" sz="900" dirty="0"/>
              <a:t>Základná škola Nitra</a:t>
            </a:r>
          </a:p>
          <a:p>
            <a:pPr marL="171450" indent="-171450">
              <a:buFont typeface="+mj-lt"/>
              <a:buAutoNum type="arabicPeriod"/>
            </a:pPr>
            <a:r>
              <a:rPr lang="sk-SK" sz="900" dirty="0"/>
              <a:t>Základná škola Mateja Bela</a:t>
            </a:r>
          </a:p>
          <a:p>
            <a:pPr marL="171450" indent="-171450">
              <a:buFont typeface="+mj-lt"/>
              <a:buAutoNum type="arabicPeriod"/>
            </a:pPr>
            <a:r>
              <a:rPr lang="sk-SK" sz="900" dirty="0"/>
              <a:t>Základná škola Banská Bystrica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788356" y="4757220"/>
            <a:ext cx="20839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6.    Gymnázium Ladislava Sáru</a:t>
            </a:r>
          </a:p>
          <a:p>
            <a:r>
              <a:rPr lang="sk-SK" sz="900" dirty="0"/>
              <a:t>7.    Základná škola Bošany</a:t>
            </a:r>
          </a:p>
          <a:p>
            <a:r>
              <a:rPr lang="sk-SK" sz="900" dirty="0"/>
              <a:t>8.    Základná škola Nitra</a:t>
            </a:r>
          </a:p>
          <a:p>
            <a:r>
              <a:rPr lang="sk-SK" sz="900" dirty="0"/>
              <a:t>9.    Základná škola Mateja Bela</a:t>
            </a:r>
          </a:p>
          <a:p>
            <a:r>
              <a:rPr lang="sk-SK" sz="900" dirty="0"/>
              <a:t>10.  Základná škola Banská Bystrica</a:t>
            </a:r>
          </a:p>
        </p:txBody>
      </p:sp>
    </p:spTree>
    <p:extLst>
      <p:ext uri="{BB962C8B-B14F-4D97-AF65-F5344CB8AC3E}">
        <p14:creationId xmlns:p14="http://schemas.microsoft.com/office/powerpoint/2010/main" val="35914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APlikácie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05241" y="2179274"/>
            <a:ext cx="62713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Rôzne operačné systémy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Kvalita aplikácií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Určenie aplikácií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Dostupnosť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19" y="4241919"/>
            <a:ext cx="4990463" cy="16145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50" y="1108585"/>
            <a:ext cx="3980952" cy="3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533082"/>
          </a:xfrm>
        </p:spPr>
        <p:txBody>
          <a:bodyPr>
            <a:normAutofit/>
          </a:bodyPr>
          <a:lstStyle/>
          <a:p>
            <a:r>
              <a:rPr lang="sk-SK" sz="2400" spc="0" dirty="0" smtClean="0">
                <a:latin typeface="Myriad Pro" pitchFamily="34" charset="0"/>
              </a:rPr>
              <a:t>Tablety a Ich operačné systémy</a:t>
            </a:r>
            <a:endParaRPr lang="en-US" sz="2400" spc="0" dirty="0">
              <a:latin typeface="Myriad Pro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" y="1397000"/>
            <a:ext cx="8228013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Apple </a:t>
            </a:r>
            <a:r>
              <a:rPr lang="sk-SK" dirty="0" err="1" smtClean="0"/>
              <a:t>ios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59" y="2116372"/>
            <a:ext cx="2203483" cy="273724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87" y="2850357"/>
            <a:ext cx="3429000" cy="315039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14351" y="2213005"/>
            <a:ext cx="38751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 err="1"/>
              <a:t>WolframAlpha</a:t>
            </a:r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val="38860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Apple </a:t>
            </a:r>
            <a:r>
              <a:rPr lang="sk-SK" dirty="0" err="1" smtClean="0"/>
              <a:t>ios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59" y="2116372"/>
            <a:ext cx="2203483" cy="2737247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35" y="2506976"/>
            <a:ext cx="4276610" cy="312727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14351" y="2116372"/>
            <a:ext cx="3073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50" dirty="0" err="1"/>
              <a:t>Math</a:t>
            </a:r>
            <a:r>
              <a:rPr lang="sk-SK" sz="1350" dirty="0"/>
              <a:t> </a:t>
            </a:r>
            <a:r>
              <a:rPr lang="sk-SK" sz="1350" dirty="0" err="1"/>
              <a:t>Ref</a:t>
            </a:r>
            <a:r>
              <a:rPr lang="sk-SK" sz="1350" dirty="0"/>
              <a:t> </a:t>
            </a:r>
            <a:r>
              <a:rPr lang="sk-SK" sz="1350" dirty="0" err="1"/>
              <a:t>Free</a:t>
            </a:r>
            <a:endParaRPr lang="sk-SK" sz="1350" dirty="0"/>
          </a:p>
        </p:txBody>
      </p:sp>
    </p:spTree>
    <p:extLst>
      <p:ext uri="{BB962C8B-B14F-4D97-AF65-F5344CB8AC3E}">
        <p14:creationId xmlns:p14="http://schemas.microsoft.com/office/powerpoint/2010/main" val="287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ákladné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Základné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Základné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TM03457452[[fn=Nebeské]]</Template>
  <TotalTime>233</TotalTime>
  <Words>197</Words>
  <Application>Microsoft Office PowerPoint</Application>
  <PresentationFormat>Prezentácia na obrazovke (4:3)</PresentationFormat>
  <Paragraphs>76</Paragraphs>
  <Slides>15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6</vt:i4>
      </vt:variant>
      <vt:variant>
        <vt:lpstr>Nadpisy snímok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Myriad Pro</vt:lpstr>
      <vt:lpstr>Times New Roman</vt:lpstr>
      <vt:lpstr>Nebeský</vt:lpstr>
      <vt:lpstr>Motív Office</vt:lpstr>
      <vt:lpstr>Základné</vt:lpstr>
      <vt:lpstr>1_Základné</vt:lpstr>
      <vt:lpstr>2_Základné</vt:lpstr>
      <vt:lpstr>1_Motív Office</vt:lpstr>
      <vt:lpstr>Rozvoj inovatívnych foriem vzdelávania na Univerzite Mateja Bela v Banskej Bystrici ITMS 26110230077</vt:lpstr>
      <vt:lpstr>história</vt:lpstr>
      <vt:lpstr> Mobilné Zariadenia</vt:lpstr>
      <vt:lpstr>TAblety</vt:lpstr>
      <vt:lpstr>Škola na dotyk</vt:lpstr>
      <vt:lpstr>APlikácie</vt:lpstr>
      <vt:lpstr>Tablety a Ich operačné systémy</vt:lpstr>
      <vt:lpstr>Apple ios</vt:lpstr>
      <vt:lpstr>Apple ios</vt:lpstr>
      <vt:lpstr>ANDROID</vt:lpstr>
      <vt:lpstr>ANDROID</vt:lpstr>
      <vt:lpstr>WIndows</vt:lpstr>
      <vt:lpstr>WIndows</vt:lpstr>
      <vt:lpstr>Ďalšie možnosti využitia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VZDELÁVACIE APLIKÁCIE PRE TABLETY</dc:title>
  <dc:creator>Richard Husarčík</dc:creator>
  <cp:lastModifiedBy>Dana Horváthová</cp:lastModifiedBy>
  <cp:revision>16</cp:revision>
  <dcterms:created xsi:type="dcterms:W3CDTF">2014-11-12T16:53:03Z</dcterms:created>
  <dcterms:modified xsi:type="dcterms:W3CDTF">2020-11-19T22:12:43Z</dcterms:modified>
</cp:coreProperties>
</file>