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4" r:id="rId6"/>
    <p:sldId id="261" r:id="rId7"/>
    <p:sldId id="260" r:id="rId8"/>
    <p:sldId id="262" r:id="rId9"/>
    <p:sldId id="280" r:id="rId10"/>
    <p:sldId id="263" r:id="rId11"/>
    <p:sldId id="264" r:id="rId12"/>
    <p:sldId id="265" r:id="rId13"/>
    <p:sldId id="266" r:id="rId14"/>
    <p:sldId id="281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82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1698D-3F76-4B06-95E5-624848C64EF6}" type="datetimeFigureOut">
              <a:rPr lang="sk-SK" smtClean="0"/>
              <a:t>5. 10. 2020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2EC56-45E3-4582-BFFE-55E0FE5894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115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ictionary.cambridge.org/dictionary/english/promise" TargetMode="External"/><Relationship Id="rId3" Type="http://schemas.openxmlformats.org/officeDocument/2006/relationships/hyperlink" Target="https://dictionary.cambridge.org/dictionary/english/relate" TargetMode="External"/><Relationship Id="rId7" Type="http://schemas.openxmlformats.org/officeDocument/2006/relationships/hyperlink" Target="https://dictionary.cambridge.org/dictionary/english/order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ictionary.cambridge.org/dictionary/english/example" TargetMode="External"/><Relationship Id="rId11" Type="http://schemas.openxmlformats.org/officeDocument/2006/relationships/hyperlink" Target="https://dictionary.cambridge.org/dictionary/english/force" TargetMode="External"/><Relationship Id="rId5" Type="http://schemas.openxmlformats.org/officeDocument/2006/relationships/hyperlink" Target="https://dictionary.cambridge.org/dictionary/english/action" TargetMode="External"/><Relationship Id="rId10" Type="http://schemas.openxmlformats.org/officeDocument/2006/relationships/hyperlink" Target="https://dictionary.cambridge.org/dictionary/english/imperative" TargetMode="External"/><Relationship Id="rId4" Type="http://schemas.openxmlformats.org/officeDocument/2006/relationships/hyperlink" Target="https://dictionary.cambridge.org/dictionary/english/effect" TargetMode="External"/><Relationship Id="rId9" Type="http://schemas.openxmlformats.org/officeDocument/2006/relationships/hyperlink" Target="https://dictionary.cambridge.org/dictionary/english/utteranc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err="1" smtClean="0"/>
              <a:t>Illocutionary</a:t>
            </a:r>
            <a:r>
              <a:rPr lang="sk-SK" dirty="0" smtClean="0"/>
              <a:t> - </a:t>
            </a:r>
            <a:r>
              <a:rPr lang="en-US" dirty="0" smtClean="0">
                <a:hlinkClick r:id="rId3" tooltip="relating"/>
              </a:rPr>
              <a:t>relating</a:t>
            </a:r>
            <a:r>
              <a:rPr lang="en-US" dirty="0" smtClean="0"/>
              <a:t> to something someone says that has the </a:t>
            </a:r>
            <a:r>
              <a:rPr lang="en-US" dirty="0" smtClean="0">
                <a:hlinkClick r:id="rId4" tooltip="effect"/>
              </a:rPr>
              <a:t>effect</a:t>
            </a:r>
            <a:r>
              <a:rPr lang="en-US" dirty="0" smtClean="0"/>
              <a:t> of an </a:t>
            </a:r>
            <a:r>
              <a:rPr lang="en-US" dirty="0" smtClean="0">
                <a:hlinkClick r:id="rId5" tooltip="action"/>
              </a:rPr>
              <a:t>action</a:t>
            </a:r>
            <a:r>
              <a:rPr lang="en-US" dirty="0" smtClean="0"/>
              <a:t>, for </a:t>
            </a:r>
            <a:r>
              <a:rPr lang="en-US" dirty="0" smtClean="0">
                <a:hlinkClick r:id="rId6" tooltip="example"/>
              </a:rPr>
              <a:t>example</a:t>
            </a:r>
            <a:r>
              <a:rPr lang="en-US" dirty="0" smtClean="0"/>
              <a:t> giving an </a:t>
            </a:r>
            <a:r>
              <a:rPr lang="en-US" dirty="0" smtClean="0">
                <a:hlinkClick r:id="rId7" tooltip="order"/>
              </a:rPr>
              <a:t>order</a:t>
            </a:r>
            <a:r>
              <a:rPr lang="en-US" dirty="0" smtClean="0"/>
              <a:t> or making a </a:t>
            </a:r>
            <a:r>
              <a:rPr lang="en-US" dirty="0" smtClean="0">
                <a:hlinkClick r:id="rId8" tooltip="promise"/>
              </a:rPr>
              <a:t>promise</a:t>
            </a:r>
            <a:r>
              <a:rPr lang="en-US" dirty="0" smtClean="0"/>
              <a:t>: </a:t>
            </a:r>
            <a:r>
              <a:rPr lang="en-US" dirty="0" smtClean="0">
                <a:hlinkClick r:id="rId9" tooltip="utterances"/>
              </a:rPr>
              <a:t>utterances</a:t>
            </a:r>
            <a:r>
              <a:rPr lang="en-US" dirty="0" smtClean="0"/>
              <a:t> with an </a:t>
            </a:r>
            <a:r>
              <a:rPr lang="en-US" dirty="0" smtClean="0">
                <a:hlinkClick r:id="rId10" tooltip="imperative"/>
              </a:rPr>
              <a:t>imperative</a:t>
            </a:r>
            <a:r>
              <a:rPr lang="en-US" dirty="0" smtClean="0"/>
              <a:t> illocutionary </a:t>
            </a:r>
            <a:r>
              <a:rPr lang="en-US" dirty="0" smtClean="0">
                <a:hlinkClick r:id="rId11" tooltip="force"/>
              </a:rPr>
              <a:t>force</a:t>
            </a:r>
            <a:endParaRPr lang="en-US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2EC56-45E3-4582-BFFE-55E0FE5894BC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193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A3A4-6D70-4575-B63D-0F315DE28B71}" type="datetimeFigureOut">
              <a:rPr lang="sk-SK" smtClean="0"/>
              <a:pPr/>
              <a:t>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5795-A19C-4B83-9274-0E18A4FB5C7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Complex</a:t>
            </a:r>
            <a:r>
              <a:rPr lang="sk-SK" b="1" dirty="0" smtClean="0"/>
              <a:t> </a:t>
            </a:r>
            <a:r>
              <a:rPr lang="sk-SK" b="1" dirty="0" err="1" smtClean="0"/>
              <a:t>sentence</a:t>
            </a:r>
            <a:endParaRPr lang="sk-SK" b="1" dirty="0" smtClean="0"/>
          </a:p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- </a:t>
            </a:r>
            <a:r>
              <a:rPr lang="sk-SK" dirty="0" err="1" smtClean="0"/>
              <a:t>subordinated</a:t>
            </a:r>
            <a:r>
              <a:rPr lang="sk-SK" dirty="0" smtClean="0"/>
              <a:t> (</a:t>
            </a:r>
            <a:r>
              <a:rPr lang="sk-SK" dirty="0" err="1" smtClean="0"/>
              <a:t>linked</a:t>
            </a:r>
            <a:r>
              <a:rPr lang="sk-SK" dirty="0" smtClean="0"/>
              <a:t>)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smtClean="0"/>
              <a:t>By </a:t>
            </a:r>
            <a:r>
              <a:rPr lang="sk-SK" dirty="0" err="1" smtClean="0"/>
              <a:t>subordinators</a:t>
            </a:r>
            <a:r>
              <a:rPr lang="sk-SK" dirty="0" smtClean="0"/>
              <a:t> (</a:t>
            </a:r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when</a:t>
            </a:r>
            <a:r>
              <a:rPr lang="sk-SK" dirty="0" smtClean="0"/>
              <a:t>, </a:t>
            </a:r>
            <a:r>
              <a:rPr lang="sk-SK" dirty="0" err="1" smtClean="0"/>
              <a:t>although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wh-words</a:t>
            </a:r>
            <a:r>
              <a:rPr lang="sk-SK" dirty="0" smtClean="0"/>
              <a:t>, </a:t>
            </a:r>
            <a:r>
              <a:rPr lang="sk-SK" dirty="0" err="1" smtClean="0"/>
              <a:t>etc</a:t>
            </a:r>
            <a:r>
              <a:rPr lang="sk-SK" dirty="0" smtClean="0"/>
              <a:t>.)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- </a:t>
            </a:r>
            <a:r>
              <a:rPr lang="sk-SK" dirty="0" err="1" smtClean="0"/>
              <a:t>example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She</a:t>
            </a:r>
            <a:r>
              <a:rPr lang="sk-SK" b="1" dirty="0" smtClean="0"/>
              <a:t> has </a:t>
            </a:r>
            <a:r>
              <a:rPr lang="sk-SK" b="1" dirty="0" err="1" smtClean="0"/>
              <a:t>gone</a:t>
            </a:r>
            <a:r>
              <a:rPr lang="sk-SK" b="1" dirty="0" smtClean="0"/>
              <a:t> to </a:t>
            </a:r>
            <a:r>
              <a:rPr lang="sk-SK" b="1" dirty="0" err="1" smtClean="0"/>
              <a:t>school</a:t>
            </a:r>
            <a:r>
              <a:rPr lang="sk-SK" b="1" dirty="0"/>
              <a:t> </a:t>
            </a:r>
            <a:r>
              <a:rPr lang="sk-SK" u="sng" dirty="0" err="1" smtClean="0"/>
              <a:t>although</a:t>
            </a:r>
            <a:r>
              <a:rPr lang="sk-SK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had a </a:t>
            </a:r>
            <a:r>
              <a:rPr lang="sk-SK" b="1" dirty="0" err="1" smtClean="0"/>
              <a:t>headache</a:t>
            </a:r>
            <a:r>
              <a:rPr lang="sk-SK" b="1" dirty="0" smtClean="0"/>
              <a:t>.</a:t>
            </a:r>
          </a:p>
          <a:p>
            <a:r>
              <a:rPr lang="sk-SK" dirty="0" smtClean="0"/>
              <a:t>Main </a:t>
            </a:r>
            <a:r>
              <a:rPr lang="sk-SK" dirty="0" err="1" smtClean="0"/>
              <a:t>clause</a:t>
            </a:r>
            <a:r>
              <a:rPr lang="sk-SK" dirty="0" smtClean="0"/>
              <a:t> + </a:t>
            </a:r>
            <a:r>
              <a:rPr lang="sk-SK" dirty="0" err="1" smtClean="0"/>
              <a:t>subordinator</a:t>
            </a:r>
            <a:r>
              <a:rPr lang="sk-SK" dirty="0" smtClean="0"/>
              <a:t> +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dependent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Compound</a:t>
            </a:r>
            <a:r>
              <a:rPr lang="sk-SK" dirty="0" smtClean="0"/>
              <a:t> -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dependent</a:t>
            </a:r>
            <a:r>
              <a:rPr lang="sk-SK" dirty="0" smtClean="0"/>
              <a:t> (</a:t>
            </a:r>
            <a:r>
              <a:rPr lang="sk-SK" dirty="0" err="1" smtClean="0"/>
              <a:t>subordinate</a:t>
            </a:r>
            <a:r>
              <a:rPr lang="sk-SK" dirty="0" smtClean="0"/>
              <a:t>)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She</a:t>
            </a:r>
            <a:r>
              <a:rPr lang="sk-SK" b="1" dirty="0" smtClean="0"/>
              <a:t> has </a:t>
            </a:r>
            <a:r>
              <a:rPr lang="sk-SK" b="1" dirty="0" err="1" smtClean="0"/>
              <a:t>gone</a:t>
            </a:r>
            <a:r>
              <a:rPr lang="sk-SK" b="1" dirty="0" smtClean="0"/>
              <a:t> to </a:t>
            </a:r>
            <a:r>
              <a:rPr lang="sk-SK" b="1" dirty="0" err="1" smtClean="0"/>
              <a:t>school</a:t>
            </a:r>
            <a:r>
              <a:rPr lang="sk-SK" b="1" dirty="0" smtClean="0"/>
              <a:t> </a:t>
            </a:r>
            <a:r>
              <a:rPr lang="sk-SK" u="sng" dirty="0" err="1" smtClean="0"/>
              <a:t>although</a:t>
            </a:r>
            <a:r>
              <a:rPr lang="sk-SK" dirty="0" smtClean="0"/>
              <a:t> </a:t>
            </a:r>
            <a:r>
              <a:rPr lang="sk-SK" b="1" dirty="0" err="1"/>
              <a:t>s</a:t>
            </a:r>
            <a:r>
              <a:rPr lang="sk-SK" b="1" dirty="0" err="1" smtClean="0"/>
              <a:t>he</a:t>
            </a:r>
            <a:r>
              <a:rPr lang="sk-SK" b="1" dirty="0" smtClean="0"/>
              <a:t> had a </a:t>
            </a:r>
            <a:r>
              <a:rPr lang="sk-SK" b="1" dirty="0" err="1" smtClean="0"/>
              <a:t>headache</a:t>
            </a:r>
            <a:r>
              <a:rPr lang="sk-SK" dirty="0" smtClean="0"/>
              <a:t>, </a:t>
            </a:r>
            <a:r>
              <a:rPr lang="sk-SK" u="sng" dirty="0" err="1" smtClean="0"/>
              <a:t>but</a:t>
            </a:r>
            <a:r>
              <a:rPr lang="sk-SK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brother</a:t>
            </a:r>
            <a:r>
              <a:rPr lang="sk-SK" b="1" dirty="0" smtClean="0"/>
              <a:t> </a:t>
            </a:r>
            <a:r>
              <a:rPr lang="sk-SK" b="1" dirty="0" err="1" smtClean="0"/>
              <a:t>stayed</a:t>
            </a:r>
            <a:r>
              <a:rPr lang="sk-SK" b="1" dirty="0" smtClean="0"/>
              <a:t> </a:t>
            </a:r>
            <a:r>
              <a:rPr lang="sk-SK" b="1" dirty="0" err="1" smtClean="0"/>
              <a:t>at</a:t>
            </a:r>
            <a:r>
              <a:rPr lang="sk-SK" b="1" dirty="0" smtClean="0"/>
              <a:t> </a:t>
            </a:r>
            <a:r>
              <a:rPr lang="sk-SK" b="1" dirty="0" err="1" smtClean="0"/>
              <a:t>home</a:t>
            </a:r>
            <a:r>
              <a:rPr lang="sk-SK" dirty="0" smtClean="0"/>
              <a:t>.</a:t>
            </a:r>
          </a:p>
          <a:p>
            <a:r>
              <a:rPr lang="sk-SK" dirty="0" smtClean="0"/>
              <a:t>Main </a:t>
            </a:r>
            <a:r>
              <a:rPr lang="sk-SK" dirty="0" err="1" smtClean="0"/>
              <a:t>cl</a:t>
            </a:r>
            <a:r>
              <a:rPr lang="sk-SK" dirty="0" smtClean="0"/>
              <a:t>. + </a:t>
            </a:r>
            <a:r>
              <a:rPr lang="sk-SK" dirty="0" err="1" smtClean="0"/>
              <a:t>although</a:t>
            </a:r>
            <a:r>
              <a:rPr lang="sk-SK" dirty="0" smtClean="0"/>
              <a:t> (</a:t>
            </a:r>
            <a:r>
              <a:rPr lang="sk-SK" dirty="0" err="1" smtClean="0"/>
              <a:t>subordinator</a:t>
            </a:r>
            <a:r>
              <a:rPr lang="sk-SK" dirty="0" smtClean="0"/>
              <a:t>) + </a:t>
            </a:r>
            <a:r>
              <a:rPr lang="sk-SK" dirty="0" err="1" smtClean="0"/>
              <a:t>Sub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+ </a:t>
            </a:r>
            <a:r>
              <a:rPr lang="sk-SK" dirty="0" err="1" smtClean="0"/>
              <a:t>but</a:t>
            </a:r>
            <a:r>
              <a:rPr lang="sk-SK" dirty="0" smtClean="0"/>
              <a:t> (</a:t>
            </a:r>
            <a:r>
              <a:rPr lang="sk-SK" dirty="0" err="1" smtClean="0"/>
              <a:t>coordinator</a:t>
            </a:r>
            <a:r>
              <a:rPr lang="sk-SK" dirty="0" smtClean="0"/>
              <a:t>) +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and 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multiple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endParaRPr lang="sk-SK" dirty="0" smtClean="0"/>
          </a:p>
          <a:p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syntactic-semantic</a:t>
            </a:r>
            <a:r>
              <a:rPr lang="sk-SK" dirty="0" smtClean="0"/>
              <a:t> </a:t>
            </a:r>
            <a:r>
              <a:rPr lang="sk-SK" dirty="0" err="1" smtClean="0"/>
              <a:t>units</a:t>
            </a:r>
            <a:endParaRPr lang="sk-SK" dirty="0" smtClean="0"/>
          </a:p>
          <a:p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(priraďovacie súvetie) – </a:t>
            </a:r>
            <a:r>
              <a:rPr lang="sk-SK" dirty="0" err="1" smtClean="0"/>
              <a:t>paratactic</a:t>
            </a:r>
            <a:r>
              <a:rPr lang="sk-SK" dirty="0" smtClean="0"/>
              <a:t> - </a:t>
            </a:r>
            <a:r>
              <a:rPr lang="sk-SK" dirty="0" err="1" smtClean="0"/>
              <a:t>coordination</a:t>
            </a:r>
            <a:endParaRPr lang="sk-SK" dirty="0" smtClean="0"/>
          </a:p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(podraďovacie súvetie) – </a:t>
            </a:r>
            <a:r>
              <a:rPr lang="sk-SK" dirty="0" err="1" smtClean="0"/>
              <a:t>hypotactic</a:t>
            </a:r>
            <a:r>
              <a:rPr lang="sk-SK" dirty="0" smtClean="0"/>
              <a:t> – </a:t>
            </a:r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dependence</a:t>
            </a:r>
            <a:r>
              <a:rPr lang="sk-SK" dirty="0" smtClean="0"/>
              <a:t> - </a:t>
            </a:r>
            <a:r>
              <a:rPr lang="sk-SK" dirty="0" err="1" smtClean="0"/>
              <a:t>subordination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Connection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 – </a:t>
            </a:r>
            <a:r>
              <a:rPr lang="sk-SK" dirty="0" err="1" smtClean="0"/>
              <a:t>asyndetic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example</a:t>
            </a:r>
            <a:r>
              <a:rPr lang="sk-SK" dirty="0" smtClean="0"/>
              <a:t> </a:t>
            </a:r>
            <a:r>
              <a:rPr lang="sk-SK" dirty="0" err="1" smtClean="0"/>
              <a:t>below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demand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durables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fairly</a:t>
            </a:r>
            <a:r>
              <a:rPr lang="sk-SK" dirty="0" smtClean="0"/>
              <a:t> </a:t>
            </a:r>
            <a:r>
              <a:rPr lang="sk-SK" dirty="0" err="1" smtClean="0"/>
              <a:t>elastic</a:t>
            </a:r>
            <a:r>
              <a:rPr lang="sk-SK" dirty="0" smtClean="0"/>
              <a:t>: in </a:t>
            </a:r>
            <a:r>
              <a:rPr lang="sk-SK" dirty="0" err="1" smtClean="0"/>
              <a:t>times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austerity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forget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a new automobile or </a:t>
            </a:r>
            <a:r>
              <a:rPr lang="sk-SK" dirty="0" err="1" smtClean="0"/>
              <a:t>refrigerator</a:t>
            </a:r>
            <a:r>
              <a:rPr lang="sk-SK" dirty="0" smtClean="0"/>
              <a:t> 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easily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punctuation</a:t>
            </a:r>
            <a:r>
              <a:rPr lang="sk-SK" dirty="0" smtClean="0"/>
              <a:t> </a:t>
            </a:r>
            <a:r>
              <a:rPr lang="sk-SK" dirty="0" err="1" smtClean="0"/>
              <a:t>mark</a:t>
            </a:r>
            <a:r>
              <a:rPr lang="sk-SK" dirty="0" smtClean="0"/>
              <a:t> ´:´ (</a:t>
            </a:r>
            <a:r>
              <a:rPr lang="sk-SK" dirty="0" err="1" smtClean="0"/>
              <a:t>colon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Major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Performing</a:t>
            </a:r>
            <a:r>
              <a:rPr lang="sk-SK" dirty="0" smtClean="0"/>
              <a:t> </a:t>
            </a:r>
            <a:r>
              <a:rPr lang="sk-SK" dirty="0" err="1" smtClean="0"/>
              <a:t>speech-act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endParaRPr lang="sk-SK" dirty="0" smtClean="0"/>
          </a:p>
          <a:p>
            <a:r>
              <a:rPr lang="sk-SK" dirty="0" err="1" smtClean="0"/>
              <a:t>Illocutionary</a:t>
            </a:r>
            <a:r>
              <a:rPr lang="sk-SK" dirty="0" smtClean="0"/>
              <a:t> </a:t>
            </a:r>
            <a:r>
              <a:rPr lang="sk-SK" dirty="0" err="1" smtClean="0"/>
              <a:t>acts</a:t>
            </a:r>
            <a:endParaRPr lang="sk-SK" dirty="0" smtClean="0"/>
          </a:p>
          <a:p>
            <a:r>
              <a:rPr lang="sk-SK" dirty="0" err="1" smtClean="0"/>
              <a:t>Declarative</a:t>
            </a:r>
            <a:r>
              <a:rPr lang="sk-SK" dirty="0" smtClean="0"/>
              <a:t>, </a:t>
            </a:r>
            <a:r>
              <a:rPr lang="sk-SK" dirty="0" err="1" smtClean="0"/>
              <a:t>interrogative</a:t>
            </a:r>
            <a:r>
              <a:rPr lang="sk-SK" dirty="0" smtClean="0"/>
              <a:t>, </a:t>
            </a:r>
            <a:r>
              <a:rPr lang="sk-SK" dirty="0" err="1" smtClean="0"/>
              <a:t>imperative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or </a:t>
            </a:r>
            <a:r>
              <a:rPr lang="sk-SK" dirty="0" err="1" smtClean="0"/>
              <a:t>moods</a:t>
            </a:r>
            <a:endParaRPr lang="sk-SK" dirty="0" smtClean="0"/>
          </a:p>
          <a:p>
            <a:r>
              <a:rPr lang="sk-SK" dirty="0" err="1" smtClean="0"/>
              <a:t>Exclamative</a:t>
            </a:r>
            <a:r>
              <a:rPr lang="sk-SK" dirty="0" smtClean="0"/>
              <a:t> </a:t>
            </a:r>
            <a:r>
              <a:rPr lang="sk-SK" dirty="0" err="1" smtClean="0"/>
              <a:t>mood</a:t>
            </a:r>
            <a:r>
              <a:rPr lang="sk-SK" dirty="0" smtClean="0"/>
              <a:t> (</a:t>
            </a:r>
            <a:r>
              <a:rPr lang="sk-SK" dirty="0" err="1" smtClean="0"/>
              <a:t>variation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declarative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Illocutionary</a:t>
            </a:r>
            <a:r>
              <a:rPr lang="sk-SK" dirty="0" smtClean="0"/>
              <a:t> </a:t>
            </a:r>
            <a:r>
              <a:rPr lang="sk-SK" dirty="0" err="1" smtClean="0"/>
              <a:t>acts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Declarative</a:t>
            </a:r>
            <a:r>
              <a:rPr lang="sk-SK" dirty="0" smtClean="0"/>
              <a:t> (</a:t>
            </a:r>
            <a:r>
              <a:rPr lang="sk-SK" dirty="0" err="1" smtClean="0"/>
              <a:t>statement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Interrogative</a:t>
            </a:r>
            <a:r>
              <a:rPr lang="sk-SK" dirty="0" smtClean="0"/>
              <a:t> (</a:t>
            </a:r>
            <a:r>
              <a:rPr lang="sk-SK" dirty="0" err="1" smtClean="0"/>
              <a:t>question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Imperative</a:t>
            </a:r>
            <a:r>
              <a:rPr lang="sk-SK" dirty="0" smtClean="0"/>
              <a:t> (</a:t>
            </a:r>
            <a:r>
              <a:rPr lang="sk-SK" dirty="0" err="1" smtClean="0"/>
              <a:t>directive</a:t>
            </a:r>
            <a:r>
              <a:rPr lang="sk-SK" dirty="0" smtClean="0"/>
              <a:t> –</a:t>
            </a:r>
            <a:r>
              <a:rPr lang="sk-SK" dirty="0" err="1" smtClean="0"/>
              <a:t>command</a:t>
            </a:r>
            <a:r>
              <a:rPr lang="sk-SK" dirty="0" smtClean="0"/>
              <a:t>, </a:t>
            </a:r>
            <a:r>
              <a:rPr lang="sk-SK" dirty="0" err="1" smtClean="0"/>
              <a:t>request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Exclamative</a:t>
            </a:r>
            <a:r>
              <a:rPr lang="sk-SK" dirty="0" smtClean="0"/>
              <a:t> (</a:t>
            </a:r>
            <a:r>
              <a:rPr lang="sk-SK" dirty="0" err="1" smtClean="0"/>
              <a:t>exclamation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Declarative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(</a:t>
            </a:r>
            <a:r>
              <a:rPr lang="sk-SK" dirty="0" err="1" smtClean="0"/>
              <a:t>mood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SV...</a:t>
            </a:r>
          </a:p>
          <a:p>
            <a:r>
              <a:rPr lang="sk-SK" dirty="0" err="1" smtClean="0"/>
              <a:t>Statement</a:t>
            </a:r>
            <a:r>
              <a:rPr lang="sk-SK" dirty="0" smtClean="0"/>
              <a:t> (</a:t>
            </a:r>
            <a:r>
              <a:rPr lang="sk-SK" dirty="0" err="1" smtClean="0"/>
              <a:t>conveying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r>
              <a:rPr lang="sk-SK" dirty="0" smtClean="0"/>
              <a:t>) (</a:t>
            </a:r>
            <a:r>
              <a:rPr lang="sk-SK" dirty="0" err="1" smtClean="0"/>
              <a:t>illocutionary</a:t>
            </a:r>
            <a:r>
              <a:rPr lang="sk-SK" dirty="0" smtClean="0"/>
              <a:t> </a:t>
            </a:r>
            <a:r>
              <a:rPr lang="sk-SK" dirty="0" err="1" smtClean="0"/>
              <a:t>act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music</a:t>
            </a:r>
            <a:r>
              <a:rPr lang="sk-SK" dirty="0" smtClean="0"/>
              <a:t>.</a:t>
            </a:r>
          </a:p>
          <a:p>
            <a:r>
              <a:rPr lang="sk-SK" dirty="0" smtClean="0"/>
              <a:t>Peter has </a:t>
            </a:r>
            <a:r>
              <a:rPr lang="sk-SK" dirty="0" err="1" smtClean="0"/>
              <a:t>won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match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 – </a:t>
            </a:r>
            <a:r>
              <a:rPr lang="sk-SK" dirty="0" err="1" smtClean="0"/>
              <a:t>operator</a:t>
            </a:r>
            <a:r>
              <a:rPr lang="sk-SK" dirty="0" smtClean="0"/>
              <a:t> </a:t>
            </a:r>
            <a:r>
              <a:rPr lang="sk-SK" dirty="0" err="1" smtClean="0"/>
              <a:t>inversion</a:t>
            </a:r>
            <a:r>
              <a:rPr lang="sk-SK" dirty="0" smtClean="0"/>
              <a:t> –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been</a:t>
            </a:r>
            <a:r>
              <a:rPr lang="sk-SK" dirty="0" smtClean="0"/>
              <a:t> to </a:t>
            </a:r>
            <a:r>
              <a:rPr lang="sk-SK" dirty="0" err="1" smtClean="0"/>
              <a:t>London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DO, or </a:t>
            </a:r>
            <a:r>
              <a:rPr lang="sk-SK" dirty="0" err="1" smtClean="0"/>
              <a:t>wh-word</a:t>
            </a:r>
            <a:r>
              <a:rPr lang="sk-SK" dirty="0" smtClean="0"/>
              <a:t> –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play</a:t>
            </a:r>
            <a:r>
              <a:rPr lang="sk-SK" dirty="0" smtClean="0"/>
              <a:t> </a:t>
            </a:r>
            <a:r>
              <a:rPr lang="sk-SK" dirty="0" err="1" smtClean="0"/>
              <a:t>tennis</a:t>
            </a:r>
            <a:r>
              <a:rPr lang="sk-SK" dirty="0" smtClean="0"/>
              <a:t>?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wrote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 </a:t>
            </a:r>
            <a:endParaRPr lang="sk-SK" dirty="0"/>
          </a:p>
          <a:p>
            <a:r>
              <a:rPr lang="sk-SK" dirty="0" err="1" smtClean="0"/>
              <a:t>Used</a:t>
            </a:r>
            <a:r>
              <a:rPr lang="sk-SK" dirty="0" smtClean="0"/>
              <a:t> to </a:t>
            </a:r>
            <a:r>
              <a:rPr lang="sk-SK" dirty="0" err="1" smtClean="0"/>
              <a:t>seek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smtClean="0"/>
              <a:t>on a </a:t>
            </a:r>
            <a:r>
              <a:rPr lang="sk-SK" dirty="0" err="1" smtClean="0"/>
              <a:t>specific</a:t>
            </a:r>
            <a:r>
              <a:rPr lang="sk-SK" dirty="0" smtClean="0"/>
              <a:t> point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Imperative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No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unless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needed</a:t>
            </a:r>
            <a:endParaRPr lang="sk-SK" dirty="0" smtClean="0"/>
          </a:p>
          <a:p>
            <a:r>
              <a:rPr lang="sk-SK" dirty="0" err="1" smtClean="0"/>
              <a:t>Commands</a:t>
            </a:r>
            <a:endParaRPr lang="sk-SK" dirty="0" smtClean="0"/>
          </a:p>
          <a:p>
            <a:r>
              <a:rPr lang="sk-SK" dirty="0" err="1" smtClean="0"/>
              <a:t>Used</a:t>
            </a:r>
            <a:r>
              <a:rPr lang="sk-SK" dirty="0" smtClean="0"/>
              <a:t> to </a:t>
            </a:r>
            <a:r>
              <a:rPr lang="sk-SK" dirty="0" err="1" smtClean="0"/>
              <a:t>instruct</a:t>
            </a:r>
            <a:r>
              <a:rPr lang="sk-SK" dirty="0" smtClean="0"/>
              <a:t> </a:t>
            </a:r>
            <a:r>
              <a:rPr lang="sk-SK" dirty="0" err="1" smtClean="0"/>
              <a:t>sb</a:t>
            </a:r>
            <a:r>
              <a:rPr lang="sk-SK" dirty="0" smtClean="0"/>
              <a:t> </a:t>
            </a:r>
            <a:r>
              <a:rPr lang="sk-SK" dirty="0" err="1" smtClean="0"/>
              <a:t>to</a:t>
            </a:r>
            <a:r>
              <a:rPr lang="sk-SK" dirty="0" smtClean="0"/>
              <a:t> do </a:t>
            </a:r>
            <a:r>
              <a:rPr lang="sk-SK" dirty="0" err="1" smtClean="0"/>
              <a:t>sthg</a:t>
            </a:r>
            <a:endParaRPr lang="sk-SK" dirty="0" smtClean="0"/>
          </a:p>
          <a:p>
            <a:r>
              <a:rPr lang="sk-SK" dirty="0" err="1" smtClean="0"/>
              <a:t>Come</a:t>
            </a:r>
            <a:r>
              <a:rPr lang="sk-SK" dirty="0" smtClean="0"/>
              <a:t> in!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touch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!</a:t>
            </a:r>
          </a:p>
          <a:p>
            <a:r>
              <a:rPr lang="sk-SK" dirty="0" err="1" smtClean="0"/>
              <a:t>Down</a:t>
            </a:r>
            <a:r>
              <a:rPr lang="sk-SK" dirty="0" smtClean="0"/>
              <a:t>!</a:t>
            </a:r>
          </a:p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!</a:t>
            </a:r>
          </a:p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quiet</a:t>
            </a:r>
            <a:r>
              <a:rPr lang="sk-SK" dirty="0" smtClean="0"/>
              <a:t>!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Definition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highest</a:t>
            </a:r>
            <a:r>
              <a:rPr lang="sk-SK" dirty="0" smtClean="0"/>
              <a:t> </a:t>
            </a:r>
            <a:r>
              <a:rPr lang="sk-SK" dirty="0" err="1" smtClean="0"/>
              <a:t>grammatical</a:t>
            </a:r>
            <a:r>
              <a:rPr lang="sk-SK" dirty="0" smtClean="0"/>
              <a:t> </a:t>
            </a:r>
            <a:r>
              <a:rPr lang="sk-SK" dirty="0" err="1" smtClean="0"/>
              <a:t>unit</a:t>
            </a:r>
            <a:endParaRPr lang="sk-SK" dirty="0" smtClean="0"/>
          </a:p>
          <a:p>
            <a:r>
              <a:rPr lang="sk-SK" dirty="0" err="1" smtClean="0"/>
              <a:t>Consisting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Sentence</a:t>
            </a:r>
            <a:r>
              <a:rPr lang="sk-SK" dirty="0" smtClean="0"/>
              <a:t> - </a:t>
            </a:r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phrases</a:t>
            </a:r>
            <a:r>
              <a:rPr lang="sk-SK" dirty="0" smtClean="0"/>
              <a:t> – </a:t>
            </a:r>
            <a:r>
              <a:rPr lang="sk-SK" dirty="0" err="1" smtClean="0"/>
              <a:t>words</a:t>
            </a:r>
            <a:r>
              <a:rPr lang="sk-SK" dirty="0" smtClean="0"/>
              <a:t> – </a:t>
            </a:r>
            <a:r>
              <a:rPr lang="sk-SK" dirty="0" err="1" smtClean="0"/>
              <a:t>morphemes</a:t>
            </a:r>
            <a:endParaRPr lang="sk-SK" dirty="0" smtClean="0"/>
          </a:p>
          <a:p>
            <a:r>
              <a:rPr lang="sk-SK" dirty="0" smtClean="0"/>
              <a:t>3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err="1"/>
              <a:t>T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Exclamative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WHAT/HOW</a:t>
            </a:r>
          </a:p>
          <a:p>
            <a:r>
              <a:rPr lang="sk-SK" dirty="0" err="1" smtClean="0"/>
              <a:t>What+adjective</a:t>
            </a:r>
            <a:r>
              <a:rPr lang="sk-SK" dirty="0" smtClean="0"/>
              <a:t>+ </a:t>
            </a:r>
            <a:r>
              <a:rPr lang="sk-SK" dirty="0" err="1" smtClean="0"/>
              <a:t>noun</a:t>
            </a:r>
            <a:r>
              <a:rPr lang="sk-SK" dirty="0" smtClean="0"/>
              <a:t> (</a:t>
            </a:r>
            <a:r>
              <a:rPr lang="sk-SK" dirty="0" err="1" smtClean="0"/>
              <a:t>What</a:t>
            </a:r>
            <a:r>
              <a:rPr lang="sk-SK" dirty="0" smtClean="0"/>
              <a:t> a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!)</a:t>
            </a:r>
          </a:p>
          <a:p>
            <a:r>
              <a:rPr lang="sk-SK" dirty="0" err="1" smtClean="0"/>
              <a:t>How</a:t>
            </a:r>
            <a:r>
              <a:rPr lang="sk-SK" dirty="0" smtClean="0"/>
              <a:t>+ </a:t>
            </a:r>
            <a:r>
              <a:rPr lang="sk-SK" dirty="0" err="1" smtClean="0"/>
              <a:t>adjective</a:t>
            </a:r>
            <a:r>
              <a:rPr lang="sk-SK" dirty="0" smtClean="0"/>
              <a:t>/</a:t>
            </a:r>
            <a:r>
              <a:rPr lang="sk-SK" dirty="0" err="1" smtClean="0"/>
              <a:t>adverb</a:t>
            </a:r>
            <a:r>
              <a:rPr lang="sk-SK" dirty="0" smtClean="0"/>
              <a:t> (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slowly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reacts</a:t>
            </a:r>
            <a:r>
              <a:rPr lang="sk-SK" dirty="0" smtClean="0"/>
              <a:t>!,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!)</a:t>
            </a:r>
          </a:p>
          <a:p>
            <a:r>
              <a:rPr lang="sk-SK" dirty="0" err="1" smtClean="0"/>
              <a:t>Expressing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extent</a:t>
            </a:r>
            <a:r>
              <a:rPr lang="sk-SK" dirty="0" smtClean="0"/>
              <a:t> to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(</a:t>
            </a:r>
            <a:r>
              <a:rPr lang="sk-SK" dirty="0" err="1" smtClean="0"/>
              <a:t>speakers</a:t>
            </a:r>
            <a:r>
              <a:rPr lang="sk-SK" dirty="0" smtClean="0"/>
              <a:t>) are </a:t>
            </a:r>
            <a:r>
              <a:rPr lang="sk-SK" dirty="0" err="1" smtClean="0"/>
              <a:t>impressed</a:t>
            </a:r>
            <a:r>
              <a:rPr lang="sk-SK" dirty="0" smtClean="0"/>
              <a:t> by </a:t>
            </a:r>
            <a:r>
              <a:rPr lang="sk-SK" dirty="0" err="1" smtClean="0"/>
              <a:t>sthg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Forms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play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role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functions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hot in </a:t>
            </a:r>
            <a:r>
              <a:rPr lang="sk-SK" dirty="0" err="1" smtClean="0"/>
              <a:t>here</a:t>
            </a:r>
            <a:r>
              <a:rPr lang="sk-SK" dirty="0" smtClean="0"/>
              <a:t>. (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a </a:t>
            </a:r>
            <a:r>
              <a:rPr lang="sk-SK" dirty="0" err="1" smtClean="0"/>
              <a:t>statement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more a </a:t>
            </a:r>
            <a:r>
              <a:rPr lang="sk-SK" dirty="0" err="1" smtClean="0"/>
              <a:t>request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pass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salt</a:t>
            </a:r>
            <a:r>
              <a:rPr lang="sk-SK" dirty="0" smtClean="0"/>
              <a:t> ? (</a:t>
            </a:r>
            <a:r>
              <a:rPr lang="sk-SK" dirty="0" err="1" smtClean="0"/>
              <a:t>form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request</a:t>
            </a:r>
            <a:r>
              <a:rPr lang="sk-SK" dirty="0" smtClean="0"/>
              <a:t>, </a:t>
            </a:r>
            <a:r>
              <a:rPr lang="sk-SK" dirty="0" err="1" smtClean="0"/>
              <a:t>we</a:t>
            </a:r>
            <a:r>
              <a:rPr lang="sk-SK" dirty="0" smtClean="0"/>
              <a:t>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expcet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answer</a:t>
            </a:r>
            <a:r>
              <a:rPr lang="sk-SK" dirty="0" smtClean="0"/>
              <a:t> </a:t>
            </a:r>
            <a:r>
              <a:rPr lang="sk-SK" dirty="0" err="1" smtClean="0"/>
              <a:t>yes</a:t>
            </a:r>
            <a:r>
              <a:rPr lang="sk-SK" dirty="0" smtClean="0"/>
              <a:t> or no)</a:t>
            </a:r>
          </a:p>
          <a:p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cake</a:t>
            </a:r>
            <a:r>
              <a:rPr lang="sk-SK" dirty="0" smtClean="0"/>
              <a:t>. (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order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offer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How</a:t>
            </a:r>
            <a:r>
              <a:rPr lang="sk-SK" dirty="0" smtClean="0"/>
              <a:t> do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following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Next</a:t>
            </a:r>
            <a:r>
              <a:rPr lang="sk-SK" b="1" dirty="0" smtClean="0"/>
              <a:t> </a:t>
            </a:r>
            <a:r>
              <a:rPr lang="sk-SK" b="1" dirty="0" err="1" smtClean="0"/>
              <a:t>year</a:t>
            </a:r>
            <a:r>
              <a:rPr lang="sk-SK" b="1" dirty="0" smtClean="0"/>
              <a:t> he </a:t>
            </a:r>
            <a:r>
              <a:rPr lang="sk-SK" b="1" dirty="0" err="1" smtClean="0"/>
              <a:t>would</a:t>
            </a:r>
            <a:r>
              <a:rPr lang="sk-SK" b="1" dirty="0" smtClean="0"/>
              <a:t> </a:t>
            </a:r>
            <a:r>
              <a:rPr lang="sk-SK" b="1" dirty="0" err="1" smtClean="0"/>
              <a:t>have</a:t>
            </a:r>
            <a:r>
              <a:rPr lang="sk-SK" b="1" dirty="0" smtClean="0"/>
              <a:t> </a:t>
            </a:r>
            <a:r>
              <a:rPr lang="sk-SK" b="1" dirty="0" err="1" smtClean="0"/>
              <a:t>been</a:t>
            </a:r>
            <a:r>
              <a:rPr lang="sk-SK" b="1" dirty="0" smtClean="0"/>
              <a:t> </a:t>
            </a:r>
            <a:r>
              <a:rPr lang="sk-SK" b="1" dirty="0" err="1" smtClean="0"/>
              <a:t>eighty</a:t>
            </a:r>
            <a:r>
              <a:rPr lang="sk-SK" b="1" dirty="0" smtClean="0"/>
              <a:t>. </a:t>
            </a:r>
            <a:endParaRPr lang="sk-SK" b="1" dirty="0" smtClean="0"/>
          </a:p>
          <a:p>
            <a:r>
              <a:rPr lang="sk-SK" b="1" dirty="0" err="1" smtClean="0"/>
              <a:t>Did</a:t>
            </a:r>
            <a:r>
              <a:rPr lang="sk-SK" b="1" dirty="0" smtClean="0"/>
              <a:t> </a:t>
            </a:r>
            <a:r>
              <a:rPr lang="sk-SK" b="1" dirty="0" smtClean="0"/>
              <a:t>he </a:t>
            </a:r>
            <a:r>
              <a:rPr lang="sk-SK" b="1" dirty="0" err="1" smtClean="0"/>
              <a:t>pay</a:t>
            </a:r>
            <a:r>
              <a:rPr lang="sk-SK" b="1" dirty="0" smtClean="0"/>
              <a:t> in cash? </a:t>
            </a:r>
            <a:endParaRPr lang="sk-SK" b="1" dirty="0" smtClean="0"/>
          </a:p>
          <a:p>
            <a:r>
              <a:rPr lang="sk-SK" b="1" dirty="0" smtClean="0"/>
              <a:t>Are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hungry</a:t>
            </a:r>
            <a:r>
              <a:rPr lang="sk-SK" b="1" dirty="0" smtClean="0"/>
              <a:t>? </a:t>
            </a:r>
            <a:endParaRPr lang="sk-SK" b="1" dirty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lecture</a:t>
            </a:r>
            <a:r>
              <a:rPr lang="sk-SK" dirty="0" smtClean="0"/>
              <a:t> </a:t>
            </a:r>
            <a:r>
              <a:rPr lang="sk-SK" dirty="0" err="1" smtClean="0"/>
              <a:t>begins</a:t>
            </a:r>
            <a:r>
              <a:rPr lang="sk-SK" dirty="0" smtClean="0"/>
              <a:t> at 8, </a:t>
            </a:r>
            <a:r>
              <a:rPr lang="sk-SK" b="1" dirty="0" err="1" smtClean="0"/>
              <a:t>doesn´t</a:t>
            </a:r>
            <a:r>
              <a:rPr lang="sk-SK" b="1" dirty="0" smtClean="0"/>
              <a:t> </a:t>
            </a:r>
            <a:r>
              <a:rPr lang="sk-SK" b="1" dirty="0" err="1" smtClean="0"/>
              <a:t>it</a:t>
            </a:r>
            <a:r>
              <a:rPr lang="sk-SK" b="1" dirty="0"/>
              <a:t>?</a:t>
            </a:r>
            <a:endParaRPr lang="sk-SK" b="1" dirty="0" smtClean="0"/>
          </a:p>
          <a:p>
            <a:r>
              <a:rPr lang="sk-SK" b="1" dirty="0" err="1" smtClean="0"/>
              <a:t>Will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have</a:t>
            </a:r>
            <a:r>
              <a:rPr lang="sk-SK" b="1" dirty="0" smtClean="0"/>
              <a:t> </a:t>
            </a:r>
            <a:r>
              <a:rPr lang="sk-SK" b="1" dirty="0" err="1" smtClean="0"/>
              <a:t>cheese</a:t>
            </a:r>
            <a:r>
              <a:rPr lang="sk-SK" b="1" dirty="0" smtClean="0"/>
              <a:t>, </a:t>
            </a:r>
            <a:r>
              <a:rPr lang="sk-SK" b="1" dirty="0" err="1" smtClean="0"/>
              <a:t>fruit</a:t>
            </a:r>
            <a:r>
              <a:rPr lang="sk-SK" b="1" dirty="0" smtClean="0"/>
              <a:t> or a </a:t>
            </a:r>
            <a:r>
              <a:rPr lang="sk-SK" b="1" dirty="0" err="1" smtClean="0"/>
              <a:t>sweet</a:t>
            </a:r>
            <a:r>
              <a:rPr lang="sk-SK" b="1" dirty="0" smtClean="0"/>
              <a:t>? </a:t>
            </a:r>
            <a:endParaRPr lang="sk-SK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KEY...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Next</a:t>
            </a:r>
            <a:r>
              <a:rPr lang="sk-SK" dirty="0"/>
              <a:t> </a:t>
            </a:r>
            <a:r>
              <a:rPr lang="sk-SK" dirty="0" err="1"/>
              <a:t>year</a:t>
            </a:r>
            <a:r>
              <a:rPr lang="sk-SK" dirty="0"/>
              <a:t> he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eighty</a:t>
            </a:r>
            <a:r>
              <a:rPr lang="sk-SK" dirty="0"/>
              <a:t>. (</a:t>
            </a:r>
            <a:r>
              <a:rPr lang="sk-SK" dirty="0" err="1"/>
              <a:t>statement</a:t>
            </a:r>
            <a:r>
              <a:rPr lang="sk-SK" dirty="0"/>
              <a:t>)</a:t>
            </a:r>
          </a:p>
          <a:p>
            <a:r>
              <a:rPr lang="sk-SK" dirty="0" err="1"/>
              <a:t>Did</a:t>
            </a:r>
            <a:r>
              <a:rPr lang="sk-SK" dirty="0"/>
              <a:t> he </a:t>
            </a:r>
            <a:r>
              <a:rPr lang="sk-SK" dirty="0" err="1"/>
              <a:t>pay</a:t>
            </a:r>
            <a:r>
              <a:rPr lang="sk-SK" dirty="0"/>
              <a:t> in cash? (</a:t>
            </a:r>
            <a:r>
              <a:rPr lang="sk-SK" dirty="0" err="1"/>
              <a:t>interrogative</a:t>
            </a:r>
            <a:r>
              <a:rPr lang="sk-SK" dirty="0"/>
              <a:t> </a:t>
            </a:r>
            <a:r>
              <a:rPr lang="sk-SK" dirty="0" err="1"/>
              <a:t>question</a:t>
            </a:r>
            <a:r>
              <a:rPr lang="sk-SK" dirty="0"/>
              <a:t>)</a:t>
            </a:r>
          </a:p>
          <a:p>
            <a:r>
              <a:rPr lang="sk-SK" dirty="0"/>
              <a:t>Are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hungry</a:t>
            </a:r>
            <a:r>
              <a:rPr lang="sk-SK" dirty="0"/>
              <a:t>? (</a:t>
            </a:r>
            <a:r>
              <a:rPr lang="sk-SK" dirty="0" err="1"/>
              <a:t>yes</a:t>
            </a:r>
            <a:r>
              <a:rPr lang="sk-SK" dirty="0"/>
              <a:t>/no </a:t>
            </a:r>
            <a:r>
              <a:rPr lang="sk-SK" dirty="0" err="1"/>
              <a:t>question</a:t>
            </a:r>
            <a:r>
              <a:rPr lang="sk-SK" dirty="0"/>
              <a:t>)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lecture</a:t>
            </a:r>
            <a:r>
              <a:rPr lang="sk-SK" dirty="0"/>
              <a:t> </a:t>
            </a:r>
            <a:r>
              <a:rPr lang="sk-SK" dirty="0" err="1"/>
              <a:t>begins</a:t>
            </a:r>
            <a:r>
              <a:rPr lang="sk-SK" dirty="0"/>
              <a:t> at 8, </a:t>
            </a:r>
            <a:r>
              <a:rPr lang="sk-SK" dirty="0" err="1"/>
              <a:t>doesn´t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? (</a:t>
            </a:r>
            <a:r>
              <a:rPr lang="sk-SK" dirty="0" err="1"/>
              <a:t>question</a:t>
            </a:r>
            <a:r>
              <a:rPr lang="sk-SK" dirty="0"/>
              <a:t> </a:t>
            </a:r>
            <a:r>
              <a:rPr lang="sk-SK" dirty="0" err="1"/>
              <a:t>tag</a:t>
            </a:r>
            <a:r>
              <a:rPr lang="sk-SK" dirty="0"/>
              <a:t>)</a:t>
            </a:r>
          </a:p>
          <a:p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cheese</a:t>
            </a:r>
            <a:r>
              <a:rPr lang="sk-SK" dirty="0"/>
              <a:t>, </a:t>
            </a:r>
            <a:r>
              <a:rPr lang="sk-SK" dirty="0" err="1"/>
              <a:t>fruit</a:t>
            </a:r>
            <a:r>
              <a:rPr lang="sk-SK" dirty="0"/>
              <a:t> or a </a:t>
            </a:r>
            <a:r>
              <a:rPr lang="sk-SK" dirty="0" err="1"/>
              <a:t>sweet</a:t>
            </a:r>
            <a:r>
              <a:rPr lang="sk-SK" dirty="0"/>
              <a:t>? (</a:t>
            </a:r>
            <a:r>
              <a:rPr lang="sk-SK" dirty="0" err="1"/>
              <a:t>alternative</a:t>
            </a:r>
            <a:r>
              <a:rPr lang="sk-SK" dirty="0"/>
              <a:t> </a:t>
            </a:r>
            <a:r>
              <a:rPr lang="sk-SK" dirty="0" err="1"/>
              <a:t>question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8088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?,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remains</a:t>
            </a:r>
            <a:r>
              <a:rPr lang="sk-SK" dirty="0" smtClean="0"/>
              <a:t> to </a:t>
            </a:r>
            <a:r>
              <a:rPr lang="sk-SK" dirty="0" err="1" smtClean="0"/>
              <a:t>be</a:t>
            </a:r>
            <a:r>
              <a:rPr lang="sk-SK" dirty="0" smtClean="0"/>
              <a:t> done? (</a:t>
            </a:r>
            <a:r>
              <a:rPr lang="sk-SK" dirty="0" err="1" smtClean="0"/>
              <a:t>wh-question</a:t>
            </a:r>
            <a:r>
              <a:rPr lang="sk-SK" dirty="0" smtClean="0"/>
              <a:t>, </a:t>
            </a:r>
            <a:r>
              <a:rPr lang="sk-SK" dirty="0" err="1" smtClean="0"/>
              <a:t>seeking</a:t>
            </a:r>
            <a:r>
              <a:rPr lang="sk-SK" dirty="0" smtClean="0"/>
              <a:t> </a:t>
            </a:r>
            <a:r>
              <a:rPr lang="sk-SK" dirty="0" err="1" smtClean="0"/>
              <a:t>additional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)</a:t>
            </a:r>
            <a:endParaRPr lang="sk-SK" dirty="0" smtClean="0"/>
          </a:p>
          <a:p>
            <a:r>
              <a:rPr lang="sk-SK" dirty="0" err="1" smtClean="0"/>
              <a:t>He´s</a:t>
            </a:r>
            <a:r>
              <a:rPr lang="sk-SK" dirty="0" smtClean="0"/>
              <a:t> </a:t>
            </a:r>
            <a:r>
              <a:rPr lang="sk-SK" dirty="0" err="1" smtClean="0"/>
              <a:t>gone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town</a:t>
            </a:r>
            <a:r>
              <a:rPr lang="sk-SK" dirty="0" smtClean="0"/>
              <a:t>. – </a:t>
            </a:r>
            <a:r>
              <a:rPr lang="sk-SK" dirty="0" err="1" smtClean="0"/>
              <a:t>Where</a:t>
            </a:r>
            <a:r>
              <a:rPr lang="sk-SK" dirty="0" smtClean="0"/>
              <a:t>? (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no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Look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!, </a:t>
            </a:r>
            <a:r>
              <a:rPr lang="sk-SK" dirty="0" err="1" smtClean="0"/>
              <a:t>Mind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step!, </a:t>
            </a:r>
            <a:r>
              <a:rPr lang="sk-SK" dirty="0" err="1" smtClean="0"/>
              <a:t>Keep</a:t>
            </a:r>
            <a:r>
              <a:rPr lang="sk-SK" dirty="0" smtClean="0"/>
              <a:t> </a:t>
            </a:r>
            <a:r>
              <a:rPr lang="sk-SK" dirty="0" err="1" smtClean="0"/>
              <a:t>off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grass</a:t>
            </a:r>
            <a:r>
              <a:rPr lang="sk-SK" dirty="0" smtClean="0"/>
              <a:t>! (</a:t>
            </a:r>
            <a:r>
              <a:rPr lang="sk-SK" dirty="0" err="1" smtClean="0"/>
              <a:t>imperative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strange</a:t>
            </a:r>
            <a:r>
              <a:rPr lang="sk-SK" dirty="0" smtClean="0"/>
              <a:t>/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has!,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much</a:t>
            </a:r>
            <a:r>
              <a:rPr lang="sk-SK" dirty="0" smtClean="0"/>
              <a:t> I </a:t>
            </a:r>
            <a:r>
              <a:rPr lang="sk-SK" dirty="0" err="1" smtClean="0"/>
              <a:t>envy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! (</a:t>
            </a:r>
            <a:r>
              <a:rPr lang="sk-SK" dirty="0" err="1" smtClean="0"/>
              <a:t>exclamation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Complex</a:t>
            </a:r>
            <a:r>
              <a:rPr lang="sk-SK" dirty="0" smtClean="0"/>
              <a:t> and 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– a </a:t>
            </a:r>
            <a:r>
              <a:rPr lang="sk-SK" dirty="0" err="1" smtClean="0"/>
              <a:t>few</a:t>
            </a:r>
            <a:r>
              <a:rPr lang="sk-SK" dirty="0" smtClean="0"/>
              <a:t> </a:t>
            </a:r>
            <a:r>
              <a:rPr lang="sk-SK" dirty="0" err="1" smtClean="0"/>
              <a:t>examples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are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r>
              <a:rPr lang="sk-SK" dirty="0" smtClean="0"/>
              <a:t>, I </a:t>
            </a:r>
            <a:r>
              <a:rPr lang="sk-SK" dirty="0" err="1" smtClean="0"/>
              <a:t>shall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glad</a:t>
            </a:r>
            <a:r>
              <a:rPr lang="sk-SK" dirty="0" smtClean="0"/>
              <a:t> to </a:t>
            </a:r>
            <a:r>
              <a:rPr lang="sk-SK" dirty="0" err="1" smtClean="0"/>
              <a:t>answer</a:t>
            </a:r>
            <a:r>
              <a:rPr lang="sk-SK" dirty="0" smtClean="0"/>
              <a:t>. (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, </a:t>
            </a:r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condition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Since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married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devoted</a:t>
            </a:r>
            <a:r>
              <a:rPr lang="sk-SK" dirty="0" smtClean="0"/>
              <a:t> </a:t>
            </a:r>
            <a:r>
              <a:rPr lang="sk-SK" dirty="0" err="1" smtClean="0"/>
              <a:t>herself</a:t>
            </a:r>
            <a:r>
              <a:rPr lang="sk-SK" dirty="0" smtClean="0"/>
              <a:t> to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family</a:t>
            </a:r>
            <a:r>
              <a:rPr lang="sk-SK" dirty="0" smtClean="0"/>
              <a:t>. (</a:t>
            </a:r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, </a:t>
            </a:r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, </a:t>
            </a:r>
            <a:r>
              <a:rPr lang="sk-SK" dirty="0" err="1" smtClean="0"/>
              <a:t>subordinating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obvious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erased</a:t>
            </a:r>
            <a:r>
              <a:rPr lang="sk-SK" dirty="0" smtClean="0"/>
              <a:t>. (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I´ll</a:t>
            </a:r>
            <a:r>
              <a:rPr lang="sk-SK" dirty="0" smtClean="0"/>
              <a:t> </a:t>
            </a:r>
            <a:r>
              <a:rPr lang="sk-SK" dirty="0" err="1" smtClean="0"/>
              <a:t>send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a </a:t>
            </a:r>
            <a:r>
              <a:rPr lang="sk-SK" dirty="0" err="1" smtClean="0"/>
              <a:t>reminder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any</a:t>
            </a:r>
            <a:r>
              <a:rPr lang="sk-SK" dirty="0" smtClean="0"/>
              <a:t> </a:t>
            </a:r>
            <a:r>
              <a:rPr lang="sk-SK" dirty="0" err="1" smtClean="0"/>
              <a:t>good</a:t>
            </a:r>
            <a:r>
              <a:rPr lang="sk-SK" dirty="0" smtClean="0"/>
              <a:t>? (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, </a:t>
            </a:r>
            <a:r>
              <a:rPr lang="sk-SK" dirty="0" err="1" smtClean="0"/>
              <a:t>statement</a:t>
            </a:r>
            <a:r>
              <a:rPr lang="sk-SK" dirty="0" smtClean="0"/>
              <a:t> + </a:t>
            </a:r>
            <a:r>
              <a:rPr lang="sk-SK" dirty="0" err="1" smtClean="0"/>
              <a:t>question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worked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ten </a:t>
            </a:r>
            <a:r>
              <a:rPr lang="sk-SK" dirty="0" err="1" smtClean="0"/>
              <a:t>years</a:t>
            </a:r>
            <a:r>
              <a:rPr lang="sk-SK" dirty="0" smtClean="0"/>
              <a:t> and </a:t>
            </a:r>
            <a:r>
              <a:rPr lang="sk-SK" dirty="0" err="1" smtClean="0"/>
              <a:t>yet</a:t>
            </a:r>
            <a:r>
              <a:rPr lang="sk-SK" dirty="0" smtClean="0"/>
              <a:t> I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much</a:t>
            </a:r>
            <a:r>
              <a:rPr lang="sk-SK" dirty="0" smtClean="0"/>
              <a:t>. (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 (and, 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, </a:t>
            </a:r>
            <a:r>
              <a:rPr lang="sk-SK" dirty="0" err="1" smtClean="0"/>
              <a:t>either</a:t>
            </a:r>
            <a:r>
              <a:rPr lang="sk-SK" dirty="0" smtClean="0"/>
              <a:t>...or, </a:t>
            </a:r>
            <a:r>
              <a:rPr lang="sk-SK" dirty="0" err="1" smtClean="0"/>
              <a:t>neither</a:t>
            </a:r>
            <a:r>
              <a:rPr lang="sk-SK" dirty="0" smtClean="0"/>
              <a:t>...nor)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Conjunctions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Coordinating</a:t>
            </a:r>
            <a:r>
              <a:rPr lang="sk-SK" b="1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 (and, or, </a:t>
            </a:r>
            <a:r>
              <a:rPr lang="sk-SK" dirty="0" err="1" smtClean="0"/>
              <a:t>but</a:t>
            </a:r>
            <a:r>
              <a:rPr lang="sk-SK" dirty="0" smtClean="0"/>
              <a:t>, </a:t>
            </a:r>
            <a:r>
              <a:rPr lang="sk-SK" dirty="0" err="1" smtClean="0"/>
              <a:t>for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 (</a:t>
            </a:r>
            <a:r>
              <a:rPr lang="sk-SK" b="1" dirty="0" err="1" smtClean="0"/>
              <a:t>subordinating</a:t>
            </a:r>
            <a:r>
              <a:rPr lang="sk-SK" dirty="0" smtClean="0"/>
              <a:t> – </a:t>
            </a:r>
            <a:r>
              <a:rPr lang="sk-SK" dirty="0" err="1" smtClean="0"/>
              <a:t>because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since</a:t>
            </a:r>
            <a:r>
              <a:rPr lang="sk-SK" dirty="0" smtClean="0"/>
              <a:t>, </a:t>
            </a:r>
            <a:r>
              <a:rPr lang="sk-SK" dirty="0" err="1" smtClean="0"/>
              <a:t>although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b="1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conjuctions</a:t>
            </a:r>
            <a:r>
              <a:rPr lang="sk-SK" dirty="0" smtClean="0"/>
              <a:t> (and, </a:t>
            </a:r>
            <a:r>
              <a:rPr lang="sk-SK" dirty="0" err="1" smtClean="0"/>
              <a:t>after</a:t>
            </a:r>
            <a:r>
              <a:rPr lang="sk-SK" dirty="0" smtClean="0"/>
              <a:t>, </a:t>
            </a:r>
            <a:r>
              <a:rPr lang="sk-SK" dirty="0" err="1" smtClean="0"/>
              <a:t>when</a:t>
            </a:r>
            <a:r>
              <a:rPr lang="sk-SK" dirty="0" smtClean="0"/>
              <a:t>, </a:t>
            </a:r>
            <a:r>
              <a:rPr lang="sk-SK" dirty="0" err="1" smtClean="0"/>
              <a:t>while</a:t>
            </a:r>
            <a:r>
              <a:rPr lang="sk-SK" dirty="0" smtClean="0"/>
              <a:t>...)</a:t>
            </a:r>
          </a:p>
          <a:p>
            <a:r>
              <a:rPr lang="sk-SK" b="1" dirty="0" err="1" smtClean="0"/>
              <a:t>Compound</a:t>
            </a:r>
            <a:r>
              <a:rPr lang="sk-SK" b="1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 (</a:t>
            </a:r>
            <a:r>
              <a:rPr lang="sk-SK" dirty="0" err="1" smtClean="0"/>
              <a:t>providing</a:t>
            </a:r>
            <a:r>
              <a:rPr lang="sk-SK" dirty="0" smtClean="0"/>
              <a:t> (</a:t>
            </a:r>
            <a:r>
              <a:rPr lang="sk-SK" dirty="0" err="1" smtClean="0"/>
              <a:t>that</a:t>
            </a:r>
            <a:r>
              <a:rPr lang="sk-SK" dirty="0" smtClean="0"/>
              <a:t>), so 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supposing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even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considering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...)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A </a:t>
            </a:r>
            <a:r>
              <a:rPr lang="sk-SK" dirty="0" err="1" smtClean="0"/>
              <a:t>group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</a:t>
            </a:r>
            <a:r>
              <a:rPr lang="sk-SK" dirty="0" err="1" smtClean="0"/>
              <a:t>expressing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complete</a:t>
            </a:r>
            <a:r>
              <a:rPr lang="sk-SK" dirty="0" smtClean="0"/>
              <a:t> </a:t>
            </a:r>
            <a:r>
              <a:rPr lang="sk-SK" dirty="0" err="1" smtClean="0"/>
              <a:t>thought</a:t>
            </a:r>
            <a:endParaRPr lang="sk-SK" dirty="0" smtClean="0"/>
          </a:p>
          <a:p>
            <a:r>
              <a:rPr lang="sk-SK" dirty="0" err="1" smtClean="0"/>
              <a:t>Sentences</a:t>
            </a:r>
            <a:r>
              <a:rPr lang="sk-SK" dirty="0" smtClean="0"/>
              <a:t> –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(</a:t>
            </a:r>
            <a:r>
              <a:rPr lang="sk-SK" dirty="0" err="1" smtClean="0"/>
              <a:t>main</a:t>
            </a:r>
            <a:r>
              <a:rPr lang="sk-SK" dirty="0" smtClean="0"/>
              <a:t>) </a:t>
            </a:r>
            <a:r>
              <a:rPr lang="sk-SK" dirty="0" err="1" smtClean="0"/>
              <a:t>clause</a:t>
            </a:r>
            <a:r>
              <a:rPr lang="sk-SK" dirty="0" smtClean="0"/>
              <a:t> or more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dependent</a:t>
            </a:r>
            <a:r>
              <a:rPr lang="sk-SK" dirty="0" smtClean="0"/>
              <a:t> and </a:t>
            </a:r>
            <a:r>
              <a:rPr lang="sk-SK" dirty="0" err="1" smtClean="0"/>
              <a:t>independent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least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dependent</a:t>
            </a:r>
            <a:r>
              <a:rPr lang="sk-SK" dirty="0" smtClean="0"/>
              <a:t> (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Begins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capital</a:t>
            </a:r>
            <a:r>
              <a:rPr lang="sk-SK" dirty="0" smtClean="0"/>
              <a:t> </a:t>
            </a:r>
            <a:r>
              <a:rPr lang="sk-SK" dirty="0" err="1" smtClean="0"/>
              <a:t>letter</a:t>
            </a:r>
            <a:endParaRPr lang="sk-SK" dirty="0" smtClean="0"/>
          </a:p>
          <a:p>
            <a:r>
              <a:rPr lang="sk-SK" dirty="0" err="1" smtClean="0"/>
              <a:t>Punctuation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end (</a:t>
            </a:r>
            <a:r>
              <a:rPr lang="sk-SK" dirty="0" err="1" smtClean="0"/>
              <a:t>full</a:t>
            </a:r>
            <a:r>
              <a:rPr lang="sk-SK" dirty="0" smtClean="0"/>
              <a:t> stop, </a:t>
            </a:r>
            <a:r>
              <a:rPr lang="sk-SK" dirty="0" err="1" smtClean="0"/>
              <a:t>exclamation</a:t>
            </a:r>
            <a:r>
              <a:rPr lang="sk-SK" dirty="0" smtClean="0"/>
              <a:t> </a:t>
            </a:r>
            <a:r>
              <a:rPr lang="sk-SK" dirty="0" err="1" smtClean="0"/>
              <a:t>mark</a:t>
            </a:r>
            <a:r>
              <a:rPr lang="sk-SK" dirty="0" smtClean="0"/>
              <a:t>,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mark</a:t>
            </a:r>
            <a:r>
              <a:rPr lang="sk-SK" dirty="0" smtClean="0"/>
              <a:t>...)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/>
              <a:t>Traditionally</a:t>
            </a:r>
            <a:r>
              <a:rPr lang="sk-SK" dirty="0" smtClean="0"/>
              <a:t> –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Exception</a:t>
            </a:r>
            <a:r>
              <a:rPr lang="sk-SK" dirty="0" smtClean="0"/>
              <a:t> – </a:t>
            </a:r>
            <a:r>
              <a:rPr lang="sk-SK" dirty="0" err="1" smtClean="0"/>
              <a:t>imperative</a:t>
            </a:r>
            <a:r>
              <a:rPr lang="sk-SK" dirty="0" smtClean="0"/>
              <a:t> (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implied</a:t>
            </a:r>
            <a:r>
              <a:rPr lang="sk-SK" dirty="0" smtClean="0"/>
              <a:t> –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implicit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culture</a:t>
            </a:r>
            <a:r>
              <a:rPr lang="sk-SK" dirty="0" smtClean="0"/>
              <a:t>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stated</a:t>
            </a:r>
            <a:r>
              <a:rPr lang="sk-SK" dirty="0" smtClean="0"/>
              <a:t>, </a:t>
            </a:r>
            <a:r>
              <a:rPr lang="sk-SK" dirty="0" err="1" smtClean="0"/>
              <a:t>Down</a:t>
            </a:r>
            <a:r>
              <a:rPr lang="sk-SK" dirty="0" smtClean="0"/>
              <a:t>!,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quiet</a:t>
            </a:r>
            <a:r>
              <a:rPr lang="sk-SK" dirty="0" smtClean="0"/>
              <a:t>!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quiet</a:t>
            </a:r>
            <a:r>
              <a:rPr lang="sk-SK" dirty="0" smtClean="0"/>
              <a:t>! – </a:t>
            </a:r>
            <a:r>
              <a:rPr lang="sk-SK" dirty="0" err="1" smtClean="0"/>
              <a:t>emotions</a:t>
            </a:r>
            <a:r>
              <a:rPr lang="sk-SK" dirty="0" smtClean="0"/>
              <a:t> - </a:t>
            </a:r>
            <a:r>
              <a:rPr lang="sk-SK" dirty="0" err="1" smtClean="0"/>
              <a:t>anger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Sometimes</a:t>
            </a:r>
            <a:r>
              <a:rPr lang="sk-SK" dirty="0" smtClean="0"/>
              <a:t> –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– </a:t>
            </a:r>
            <a:r>
              <a:rPr lang="sk-SK" dirty="0" err="1" smtClean="0"/>
              <a:t>complete</a:t>
            </a:r>
            <a:r>
              <a:rPr lang="sk-SK" dirty="0" smtClean="0"/>
              <a:t> </a:t>
            </a:r>
            <a:r>
              <a:rPr lang="sk-SK" dirty="0" err="1" smtClean="0"/>
              <a:t>thought</a:t>
            </a:r>
            <a:endParaRPr lang="sk-SK" dirty="0" smtClean="0"/>
          </a:p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utterances</a:t>
            </a:r>
            <a:r>
              <a:rPr lang="sk-SK" dirty="0" smtClean="0"/>
              <a:t> are </a:t>
            </a:r>
            <a:r>
              <a:rPr lang="sk-SK" dirty="0" err="1" smtClean="0"/>
              <a:t>acceptable</a:t>
            </a:r>
            <a:r>
              <a:rPr lang="sk-SK" dirty="0" smtClean="0"/>
              <a:t> in </a:t>
            </a:r>
            <a:r>
              <a:rPr lang="sk-SK" dirty="0" err="1" smtClean="0"/>
              <a:t>spoken</a:t>
            </a:r>
            <a:r>
              <a:rPr lang="sk-SK" dirty="0" smtClean="0"/>
              <a:t> and </a:t>
            </a:r>
            <a:r>
              <a:rPr lang="sk-SK" dirty="0" err="1" smtClean="0"/>
              <a:t>written</a:t>
            </a:r>
            <a:r>
              <a:rPr lang="sk-SK" dirty="0" smtClean="0"/>
              <a:t> </a:t>
            </a:r>
            <a:r>
              <a:rPr lang="sk-SK" dirty="0" err="1" smtClean="0"/>
              <a:t>discourse</a:t>
            </a:r>
            <a:r>
              <a:rPr lang="sk-SK" dirty="0" smtClean="0"/>
              <a:t> (</a:t>
            </a:r>
            <a:r>
              <a:rPr lang="sk-SK" dirty="0" err="1" smtClean="0"/>
              <a:t>Thanks</a:t>
            </a:r>
            <a:r>
              <a:rPr lang="sk-SK" dirty="0" smtClean="0"/>
              <a:t>. </a:t>
            </a:r>
            <a:r>
              <a:rPr lang="sk-SK" dirty="0" err="1" smtClean="0"/>
              <a:t>Excellent</a:t>
            </a:r>
            <a:r>
              <a:rPr lang="sk-SK" dirty="0" smtClean="0"/>
              <a:t>! OK. Oh </a:t>
            </a:r>
            <a:r>
              <a:rPr lang="sk-SK" dirty="0" err="1" smtClean="0"/>
              <a:t>dear</a:t>
            </a:r>
            <a:r>
              <a:rPr lang="sk-SK" dirty="0" smtClean="0"/>
              <a:t>! Stop.) – </a:t>
            </a:r>
            <a:r>
              <a:rPr lang="sk-SK" dirty="0" err="1" smtClean="0"/>
              <a:t>complete</a:t>
            </a:r>
            <a:r>
              <a:rPr lang="sk-SK" dirty="0" smtClean="0"/>
              <a:t> – by </a:t>
            </a:r>
            <a:r>
              <a:rPr lang="sk-SK" dirty="0" err="1" smtClean="0"/>
              <a:t>intonation</a:t>
            </a:r>
            <a:r>
              <a:rPr lang="sk-SK" dirty="0" smtClean="0"/>
              <a:t> in </a:t>
            </a:r>
            <a:r>
              <a:rPr lang="sk-SK" dirty="0" err="1" smtClean="0"/>
              <a:t>spoken</a:t>
            </a:r>
            <a:r>
              <a:rPr lang="sk-SK" dirty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and by </a:t>
            </a:r>
            <a:r>
              <a:rPr lang="sk-SK" dirty="0" err="1" smtClean="0"/>
              <a:t>punctuation</a:t>
            </a:r>
            <a:r>
              <a:rPr lang="sk-SK" dirty="0" smtClean="0"/>
              <a:t> in </a:t>
            </a:r>
            <a:r>
              <a:rPr lang="sk-SK" dirty="0" err="1" smtClean="0"/>
              <a:t>written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Utterance</a:t>
            </a:r>
            <a:r>
              <a:rPr lang="sk-SK" dirty="0" smtClean="0"/>
              <a:t> (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– </a:t>
            </a:r>
            <a:r>
              <a:rPr lang="sk-SK" dirty="0" err="1" smtClean="0"/>
              <a:t>three</a:t>
            </a:r>
            <a:r>
              <a:rPr lang="sk-SK" dirty="0" smtClean="0"/>
              <a:t> </a:t>
            </a:r>
            <a:r>
              <a:rPr lang="sk-SK" dirty="0" err="1" smtClean="0"/>
              <a:t>utterances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It´s</a:t>
            </a:r>
            <a:r>
              <a:rPr lang="sk-SK" dirty="0" smtClean="0"/>
              <a:t> </a:t>
            </a:r>
            <a:r>
              <a:rPr lang="sk-SK" dirty="0" err="1" smtClean="0"/>
              <a:t>cold</a:t>
            </a:r>
            <a:r>
              <a:rPr lang="sk-SK" dirty="0" smtClean="0"/>
              <a:t> in </a:t>
            </a:r>
            <a:r>
              <a:rPr lang="sk-SK" dirty="0" err="1" smtClean="0"/>
              <a:t>here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It´s</a:t>
            </a:r>
            <a:r>
              <a:rPr lang="sk-SK" dirty="0" smtClean="0"/>
              <a:t> </a:t>
            </a:r>
            <a:r>
              <a:rPr lang="sk-SK" dirty="0" err="1" smtClean="0"/>
              <a:t>cold</a:t>
            </a:r>
            <a:r>
              <a:rPr lang="sk-SK" dirty="0" smtClean="0"/>
              <a:t> in </a:t>
            </a:r>
            <a:r>
              <a:rPr lang="sk-SK" dirty="0" err="1" smtClean="0"/>
              <a:t>here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It´s</a:t>
            </a:r>
            <a:r>
              <a:rPr lang="sk-SK" dirty="0" smtClean="0"/>
              <a:t> </a:t>
            </a:r>
            <a:r>
              <a:rPr lang="sk-SK" dirty="0" err="1" smtClean="0"/>
              <a:t>cold</a:t>
            </a:r>
            <a:r>
              <a:rPr lang="sk-SK" dirty="0" smtClean="0"/>
              <a:t> in </a:t>
            </a:r>
            <a:r>
              <a:rPr lang="sk-SK" dirty="0" err="1" smtClean="0"/>
              <a:t>here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Simple</a:t>
            </a:r>
            <a:endParaRPr lang="sk-SK" dirty="0" smtClean="0"/>
          </a:p>
          <a:p>
            <a:r>
              <a:rPr lang="sk-SK" dirty="0" err="1" smtClean="0"/>
              <a:t>Compound</a:t>
            </a:r>
            <a:endParaRPr lang="sk-SK" dirty="0" smtClean="0"/>
          </a:p>
          <a:p>
            <a:r>
              <a:rPr lang="sk-SK" dirty="0" err="1" smtClean="0"/>
              <a:t>Compound-complex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Simple</a:t>
            </a:r>
            <a:r>
              <a:rPr lang="sk-SK" b="1" dirty="0" smtClean="0"/>
              <a:t> </a:t>
            </a:r>
            <a:r>
              <a:rPr lang="sk-SK" b="1" dirty="0" err="1" smtClean="0"/>
              <a:t>sentence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Stands</a:t>
            </a:r>
            <a:r>
              <a:rPr lang="sk-SK" dirty="0" smtClean="0"/>
              <a:t> on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no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attached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gone</a:t>
            </a:r>
            <a:r>
              <a:rPr lang="sk-SK" dirty="0" smtClean="0"/>
              <a:t> to </a:t>
            </a:r>
            <a:r>
              <a:rPr lang="sk-SK" dirty="0" err="1" smtClean="0"/>
              <a:t>school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stands</a:t>
            </a:r>
            <a:r>
              <a:rPr lang="sk-SK" dirty="0" smtClean="0"/>
              <a:t> </a:t>
            </a:r>
            <a:r>
              <a:rPr lang="sk-SK" dirty="0" err="1" smtClean="0"/>
              <a:t>alone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err="1" smtClean="0"/>
              <a:t>Compound</a:t>
            </a:r>
            <a:r>
              <a:rPr lang="sk-SK" b="1" dirty="0" smtClean="0"/>
              <a:t> </a:t>
            </a:r>
            <a:r>
              <a:rPr lang="sk-SK" b="1" dirty="0" err="1" smtClean="0"/>
              <a:t>sentence</a:t>
            </a:r>
            <a:endParaRPr lang="sk-SK" b="1" dirty="0" smtClean="0"/>
          </a:p>
          <a:p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Coordinated</a:t>
            </a:r>
            <a:r>
              <a:rPr lang="sk-SK" dirty="0" smtClean="0"/>
              <a:t> (</a:t>
            </a:r>
            <a:r>
              <a:rPr lang="sk-SK" dirty="0" err="1" smtClean="0"/>
              <a:t>joined</a:t>
            </a:r>
            <a:r>
              <a:rPr lang="sk-SK" dirty="0" smtClean="0"/>
              <a:t>) by </a:t>
            </a:r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 (and, </a:t>
            </a:r>
            <a:r>
              <a:rPr lang="sk-SK" dirty="0" err="1" smtClean="0"/>
              <a:t>but</a:t>
            </a:r>
            <a:r>
              <a:rPr lang="sk-SK" dirty="0" smtClean="0"/>
              <a:t>, so, and so, and </a:t>
            </a:r>
            <a:r>
              <a:rPr lang="sk-SK" dirty="0" err="1" smtClean="0"/>
              <a:t>then</a:t>
            </a:r>
            <a:r>
              <a:rPr lang="sk-SK" dirty="0" smtClean="0"/>
              <a:t>, and </a:t>
            </a:r>
            <a:r>
              <a:rPr lang="sk-SK" dirty="0" err="1" smtClean="0"/>
              <a:t>therefore</a:t>
            </a:r>
            <a:r>
              <a:rPr lang="sk-SK" dirty="0" smtClean="0"/>
              <a:t>) </a:t>
            </a:r>
          </a:p>
          <a:p>
            <a:r>
              <a:rPr lang="sk-SK" dirty="0" err="1" smtClean="0"/>
              <a:t>Clauses</a:t>
            </a:r>
            <a:r>
              <a:rPr lang="sk-SK" dirty="0" smtClean="0"/>
              <a:t> are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equal</a:t>
            </a:r>
            <a:r>
              <a:rPr lang="sk-SK" dirty="0" smtClean="0"/>
              <a:t> </a:t>
            </a:r>
            <a:r>
              <a:rPr lang="sk-SK" dirty="0" err="1" smtClean="0"/>
              <a:t>importance</a:t>
            </a:r>
            <a:endParaRPr lang="sk-SK" dirty="0" smtClean="0"/>
          </a:p>
          <a:p>
            <a:r>
              <a:rPr lang="sk-SK" b="1" dirty="0" err="1" smtClean="0"/>
              <a:t>She</a:t>
            </a:r>
            <a:r>
              <a:rPr lang="sk-SK" b="1" dirty="0" smtClean="0"/>
              <a:t> has </a:t>
            </a:r>
            <a:r>
              <a:rPr lang="sk-SK" b="1" dirty="0" err="1" smtClean="0"/>
              <a:t>gone</a:t>
            </a:r>
            <a:r>
              <a:rPr lang="sk-SK" b="1" dirty="0" smtClean="0"/>
              <a:t> to </a:t>
            </a:r>
            <a:r>
              <a:rPr lang="sk-SK" b="1" dirty="0" err="1" smtClean="0"/>
              <a:t>school</a:t>
            </a:r>
            <a:r>
              <a:rPr lang="sk-SK" b="1" dirty="0" smtClean="0"/>
              <a:t> </a:t>
            </a:r>
            <a:r>
              <a:rPr lang="sk-SK" u="sng" dirty="0" err="1" smtClean="0"/>
              <a:t>but</a:t>
            </a:r>
            <a:r>
              <a:rPr lang="sk-SK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brother</a:t>
            </a:r>
            <a:r>
              <a:rPr lang="sk-SK" b="1" dirty="0" smtClean="0"/>
              <a:t> </a:t>
            </a:r>
            <a:r>
              <a:rPr lang="sk-SK" b="1" dirty="0" err="1" smtClean="0"/>
              <a:t>stayed</a:t>
            </a:r>
            <a:r>
              <a:rPr lang="sk-SK" b="1" dirty="0" smtClean="0"/>
              <a:t> </a:t>
            </a:r>
            <a:r>
              <a:rPr lang="sk-SK" b="1" dirty="0" err="1" smtClean="0"/>
              <a:t>at</a:t>
            </a:r>
            <a:r>
              <a:rPr lang="sk-SK" b="1" dirty="0" smtClean="0"/>
              <a:t> </a:t>
            </a:r>
            <a:r>
              <a:rPr lang="sk-SK" b="1" dirty="0" err="1" smtClean="0"/>
              <a:t>home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(</a:t>
            </a:r>
            <a:r>
              <a:rPr lang="sk-SK" dirty="0" err="1" smtClean="0"/>
              <a:t>main</a:t>
            </a:r>
            <a:r>
              <a:rPr lang="sk-SK" dirty="0" smtClean="0"/>
              <a:t>) </a:t>
            </a:r>
            <a:r>
              <a:rPr lang="sk-SK" dirty="0" err="1" smtClean="0"/>
              <a:t>clauses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conjunction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Conjunctions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Coordinating</a:t>
            </a:r>
            <a:r>
              <a:rPr lang="sk-SK" dirty="0" smtClean="0"/>
              <a:t>  (and, so, </a:t>
            </a:r>
            <a:r>
              <a:rPr lang="sk-SK" dirty="0" err="1" smtClean="0"/>
              <a:t>but</a:t>
            </a:r>
            <a:r>
              <a:rPr lang="sk-SK" dirty="0" smtClean="0"/>
              <a:t>...)</a:t>
            </a:r>
          </a:p>
          <a:p>
            <a:r>
              <a:rPr lang="sk-SK" dirty="0" err="1" smtClean="0"/>
              <a:t>Subordinating</a:t>
            </a:r>
            <a:r>
              <a:rPr lang="sk-SK" dirty="0" smtClean="0"/>
              <a:t> (</a:t>
            </a:r>
            <a:r>
              <a:rPr lang="sk-SK" dirty="0" err="1" smtClean="0"/>
              <a:t>because</a:t>
            </a:r>
            <a:r>
              <a:rPr lang="sk-SK" dirty="0" smtClean="0"/>
              <a:t>, </a:t>
            </a:r>
            <a:r>
              <a:rPr lang="sk-SK" dirty="0" err="1" smtClean="0"/>
              <a:t>although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Correlative</a:t>
            </a:r>
            <a:r>
              <a:rPr lang="sk-SK" dirty="0" smtClean="0"/>
              <a:t> </a:t>
            </a:r>
            <a:r>
              <a:rPr lang="sk-SK" dirty="0" err="1" smtClean="0"/>
              <a:t>pairs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 (</a:t>
            </a:r>
            <a:r>
              <a:rPr lang="sk-SK" dirty="0" err="1" smtClean="0"/>
              <a:t>either</a:t>
            </a:r>
            <a:r>
              <a:rPr lang="sk-SK" dirty="0" smtClean="0"/>
              <a:t>...or, </a:t>
            </a:r>
            <a:r>
              <a:rPr lang="sk-SK" dirty="0" err="1" smtClean="0"/>
              <a:t>neither</a:t>
            </a:r>
            <a:r>
              <a:rPr lang="sk-SK" dirty="0" smtClean="0"/>
              <a:t>...nor,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...</a:t>
            </a:r>
            <a:r>
              <a:rPr lang="sk-SK" dirty="0" err="1" smtClean="0"/>
              <a:t>but</a:t>
            </a:r>
            <a:r>
              <a:rPr lang="sk-SK" dirty="0" smtClean="0"/>
              <a:t> (</a:t>
            </a:r>
            <a:r>
              <a:rPr lang="sk-SK" dirty="0" err="1" smtClean="0"/>
              <a:t>also</a:t>
            </a:r>
            <a:r>
              <a:rPr lang="sk-SK" dirty="0" smtClean="0"/>
              <a:t>), </a:t>
            </a:r>
            <a:r>
              <a:rPr lang="sk-SK" dirty="0" err="1" smtClean="0"/>
              <a:t>both</a:t>
            </a:r>
            <a:r>
              <a:rPr lang="sk-SK" dirty="0" smtClean="0"/>
              <a:t>...and...)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1182</Words>
  <Application>Microsoft Office PowerPoint</Application>
  <PresentationFormat>Prezentácia na obrazovke (4:3)</PresentationFormat>
  <Paragraphs>132</Paragraphs>
  <Slides>27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Motív Office</vt:lpstr>
      <vt:lpstr>The sentence</vt:lpstr>
      <vt:lpstr>Definition of Sentence</vt:lpstr>
      <vt:lpstr>A sentence</vt:lpstr>
      <vt:lpstr>Prezentácia programu PowerPoint</vt:lpstr>
      <vt:lpstr>Prezentácia programu PowerPoint</vt:lpstr>
      <vt:lpstr>Sentence types</vt:lpstr>
      <vt:lpstr>Simple sentence</vt:lpstr>
      <vt:lpstr>Compound sentence</vt:lpstr>
      <vt:lpstr>Conjunctions </vt:lpstr>
      <vt:lpstr>Complex sentence</vt:lpstr>
      <vt:lpstr>Complex sentence - example</vt:lpstr>
      <vt:lpstr>Compound - Complex sentence</vt:lpstr>
      <vt:lpstr>Prezentácia programu PowerPoint</vt:lpstr>
      <vt:lpstr>Connection of sentences without conjunctions – asyndetic </vt:lpstr>
      <vt:lpstr>Major types of independent clauses (Simple sentence)</vt:lpstr>
      <vt:lpstr>Illocutionary acts</vt:lpstr>
      <vt:lpstr>Declarative form (mood)</vt:lpstr>
      <vt:lpstr>Interrogative form</vt:lpstr>
      <vt:lpstr>Imperative form</vt:lpstr>
      <vt:lpstr>Exclamative form</vt:lpstr>
      <vt:lpstr>Forms can play the role of many functions!</vt:lpstr>
      <vt:lpstr>How do the following sentence forms function?</vt:lpstr>
      <vt:lpstr>KEY...</vt:lpstr>
      <vt:lpstr>Prezentácia programu PowerPoint</vt:lpstr>
      <vt:lpstr>Complex and compound sentences – a few examples</vt:lpstr>
      <vt:lpstr>Prezentácia programu PowerPoint</vt:lpstr>
      <vt:lpstr>Conjunctions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sentence</dc:title>
  <dc:creator>Anicka</dc:creator>
  <cp:lastModifiedBy>Slatinska Anna, Mgr., PhD.</cp:lastModifiedBy>
  <cp:revision>44</cp:revision>
  <dcterms:created xsi:type="dcterms:W3CDTF">2015-07-27T10:12:13Z</dcterms:created>
  <dcterms:modified xsi:type="dcterms:W3CDTF">2020-10-05T11:03:18Z</dcterms:modified>
</cp:coreProperties>
</file>