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  <p:sldMasterId id="2147483689" r:id="rId2"/>
    <p:sldMasterId id="2147483701" r:id="rId3"/>
  </p:sldMasterIdLst>
  <p:notesMasterIdLst>
    <p:notesMasterId r:id="rId15"/>
  </p:notesMasterIdLst>
  <p:sldIdLst>
    <p:sldId id="270" r:id="rId4"/>
    <p:sldId id="258" r:id="rId5"/>
    <p:sldId id="257" r:id="rId6"/>
    <p:sldId id="264" r:id="rId7"/>
    <p:sldId id="265" r:id="rId8"/>
    <p:sldId id="260" r:id="rId9"/>
    <p:sldId id="261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1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82577-78D7-46A6-9B67-45BC0755B71A}" type="datetimeFigureOut">
              <a:rPr lang="sk-SK" smtClean="0"/>
              <a:t>22.5.2015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1CB3C-777A-4283-8029-AC3F071426E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59489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6388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54F74-FFF9-420A-8D16-81B36444E79B}" type="slidenum">
              <a:rPr altLang="sk-SK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681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4"/>
            <a:ext cx="5917679" cy="255475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1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500385" y="1828799"/>
            <a:ext cx="990599" cy="228659"/>
          </a:xfrm>
        </p:spPr>
        <p:txBody>
          <a:bodyPr anchor="t" anchorCtr="0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smtClean="0"/>
              <a:pPr/>
              <a:t>5/22/2015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6209" y="3264406"/>
            <a:ext cx="3859795" cy="2286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5279" y="292609"/>
            <a:ext cx="628813" cy="767687"/>
          </a:xfrm>
        </p:spPr>
        <p:txBody>
          <a:bodyPr/>
          <a:lstStyle>
            <a:lvl1pPr>
              <a:defRPr sz="2800" b="0" i="0" baseline="0"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130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771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Rectangle 13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0"/>
            <a:ext cx="6422004" cy="1653117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509006"/>
            <a:ext cx="6422003" cy="2515873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549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36" name="Freeform 35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0" name="TextBox 9"/>
          <p:cNvSpPr txBox="1"/>
          <p:nvPr/>
        </p:nvSpPr>
        <p:spPr>
          <a:xfrm>
            <a:off x="644721" y="654263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27454" y="2900539"/>
            <a:ext cx="5389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59" y="914401"/>
            <a:ext cx="6160385" cy="2894878"/>
          </a:xfrm>
        </p:spPr>
        <p:txBody>
          <a:bodyPr/>
          <a:lstStyle>
            <a:lvl1pPr>
              <a:defRPr sz="36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87279" y="3814473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5"/>
            <a:ext cx="6422005" cy="1024065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86F1EC2B-8188-4AC2-9F0D-8D09C51D505A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498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1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399"/>
            <a:ext cx="6422004" cy="209550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159399"/>
            <a:ext cx="642200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595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884" y="927101"/>
            <a:ext cx="6423592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884" y="2489199"/>
            <a:ext cx="231098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8884" y="3147164"/>
            <a:ext cx="2310988" cy="287771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1" y="2489201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2" y="3147164"/>
            <a:ext cx="2326750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0"/>
            <a:ext cx="2313740" cy="65796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0" y="3147162"/>
            <a:ext cx="2313739" cy="2888368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81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 s obrázk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36973"/>
            <a:ext cx="6423592" cy="699992"/>
          </a:xfrm>
        </p:spPr>
        <p:txBody>
          <a:bodyPr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39" y="4188546"/>
            <a:ext cx="2314064" cy="64901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1261" y="2489200"/>
            <a:ext cx="2012937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8" y="4837558"/>
            <a:ext cx="2309280" cy="118732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4317" y="4188546"/>
            <a:ext cx="2330903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489200"/>
            <a:ext cx="2025182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7" y="4846509"/>
            <a:ext cx="2330904" cy="117837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4184814"/>
            <a:ext cx="229949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5" y="2489200"/>
            <a:ext cx="2018839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0" y="4846510"/>
            <a:ext cx="2299492" cy="118902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0307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1" y="2489200"/>
            <a:ext cx="6343201" cy="3530600"/>
          </a:xfrm>
        </p:spPr>
        <p:txBody>
          <a:bodyPr vert="eaVert" anchor="t" anchorCtr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839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Rectangle 6"/>
            <p:cNvSpPr/>
            <p:nvPr/>
          </p:nvSpPr>
          <p:spPr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119474" cy="4571999"/>
          </a:xfrm>
        </p:spPr>
        <p:txBody>
          <a:bodyPr vert="eaVert" anchor="b" anchorCtr="0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8235" y="1447799"/>
            <a:ext cx="4435439" cy="4571999"/>
          </a:xfrm>
        </p:spPr>
        <p:txBody>
          <a:bodyPr vert="eaVert" anchor="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3662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7280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946932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139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589767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661426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66594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9772446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67493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038454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199"/>
            </a:lvl1pPr>
            <a:lvl2pPr marL="457153" indent="0">
              <a:buNone/>
              <a:defRPr sz="2799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5483789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318379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22.5.2015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0707330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BFE5-0A9C-466D-B09C-65A0B4878142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2306-77B5-4D77-BD8B-6521B6D870D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65788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Rectangle 6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257588"/>
            <a:ext cx="3101765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54653" cy="302034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7616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21D6-A07F-408B-B11B-DE0C33DB3442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8BE5F-9AFF-4331-87A2-4DD753779E4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443755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F651-2449-4937-9D9F-94141889A4AB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9370-2B55-4061-A197-F784E969585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5670242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958F-69C1-4525-A1B6-63FBA2D9302E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B7899-7E21-4485-85BA-24FAEE47E13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614110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35-504D-4F90-AEEA-F21424D38D60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B82D-1D96-41E3-9084-DB42843AF49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8835288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CBB5C-6E9C-4EC4-9D52-61BC6B15A0CB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D523-0603-42FD-A1E6-930A67EE97C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453315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FA1BC-7924-44C1-8B90-0F8007B48ACA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50EE-3B9D-49C9-9416-B0AD5CF4CCD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2597146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922F-AFD9-407B-982F-749C8780BAF5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B114-96EA-433E-B97A-D2696687FEC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256007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199"/>
            </a:lvl1pPr>
            <a:lvl2pPr marL="457153" indent="0">
              <a:buNone/>
              <a:defRPr sz="2799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641B-FDFE-4048-A857-52BDD6A542FD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72BE-95C1-43C0-9E75-6F004B0485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8597461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992B-18F9-4FBC-8B02-D6968303F70B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BE28F-5202-45EF-AE97-6C605D8B254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9610036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F937-3993-4D8F-A84B-99FBF5D32E0A}" type="datetimeFigureOut">
              <a:rPr lang="sk-SK"/>
              <a:pPr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B7C5-2BF4-4847-9339-0E7C0045BC9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93219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80" cy="3530604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30601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219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1" y="3248490"/>
            <a:ext cx="3636978" cy="2771311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490"/>
            <a:ext cx="3636979" cy="2771312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885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912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718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97437"/>
            <a:ext cx="2712589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52881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086844"/>
            <a:ext cx="2712590" cy="292541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249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362190"/>
            <a:ext cx="2987087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1591" y="3088562"/>
            <a:ext cx="3001938" cy="244863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87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08"/>
            <a:ext cx="9144000" cy="6860308"/>
            <a:chOff x="0" y="-2308"/>
            <a:chExt cx="9144000" cy="6860308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7000"/>
                  </a:schemeClr>
                </a:gs>
                <a:gs pos="69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4618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65092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879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879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8000"/>
                  </a:schemeClr>
                </a:gs>
                <a:gs pos="72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/>
            <p:cNvSpPr/>
            <p:nvPr/>
          </p:nvSpPr>
          <p:spPr bwMode="gray">
            <a:xfrm>
              <a:off x="485023" y="1854142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-23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3564" y="925605"/>
            <a:ext cx="6346078" cy="7113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0"/>
            <a:ext cx="6343201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2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71444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smtClean="0"/>
              <a:t>5/22/2015</a:t>
            </a:fld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28" y="295730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211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305"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305"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</a:pPr>
            <a:fld id="{10A49B4D-BD50-48C0-9BFF-B130954CE10A}" type="slidenum">
              <a:rPr lang="sk-SK" altLang="sk-SK" smtClean="0"/>
              <a:pPr defTabSz="914305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946603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5pPr>
      <a:lvl6pPr marL="457153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6pPr>
      <a:lvl7pPr marL="914305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7pPr>
      <a:lvl8pPr marL="1371458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8pPr>
      <a:lvl9pPr marL="1828610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865" indent="-3428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873" indent="-28572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2" indent="-228577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7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7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4305">
              <a:defRPr/>
            </a:pPr>
            <a:fld id="{64E65EF4-FC22-4400-B3AE-1C4F039CC180}" type="datetimeFigureOut">
              <a:rPr lang="sk-SK" smtClean="0"/>
              <a:pPr defTabSz="914305">
                <a:defRPr/>
              </a:pPr>
              <a:t>22.5.2015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914305"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  <a:defRPr/>
            </a:pPr>
            <a:fld id="{9D7BF54D-2171-4F51-94D3-73E2067B63C6}" type="slidenum">
              <a:rPr lang="sk-SK" altLang="sk-SK"/>
              <a:pPr defTabSz="914305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1328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5pPr>
      <a:lvl6pPr marL="457153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6pPr>
      <a:lvl7pPr marL="914305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7pPr>
      <a:lvl8pPr marL="1371458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8pPr>
      <a:lvl9pPr marL="1828610" algn="ctr" rtl="0" fontAlgn="base"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865" indent="-34286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873" indent="-28572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2" indent="-22857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p8Y2yjV4fU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dĺžnik 2"/>
          <p:cNvSpPr>
            <a:spLocks noChangeArrowheads="1"/>
          </p:cNvSpPr>
          <p:nvPr/>
        </p:nvSpPr>
        <p:spPr bwMode="auto">
          <a:xfrm>
            <a:off x="481" y="6198898"/>
            <a:ext cx="914304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05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sk-SK" altLang="sk-SK" sz="1400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600513" y="2521913"/>
            <a:ext cx="5257600" cy="2059215"/>
          </a:xfrm>
        </p:spPr>
        <p:txBody>
          <a:bodyPr rtlCol="0">
            <a:normAutofit fontScale="92500"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39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Robotické stavebnice vo </a:t>
            </a:r>
            <a:r>
              <a:rPr lang="sk-SK" sz="39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vzdelávaní</a:t>
            </a:r>
            <a:endParaRPr lang="sk-SK" altLang="sk-SK" sz="3900" b="1" dirty="0">
              <a:solidFill>
                <a:srgbClr val="A50021"/>
              </a:solidFill>
              <a:latin typeface="+mj-lt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altLang="sk-SK" sz="3901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 </a:t>
            </a:r>
            <a:endParaRPr lang="sk-SK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</a:rPr>
              <a:t>Ing. Dana Horváthová, PhD.</a:t>
            </a: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632" y="405131"/>
            <a:ext cx="8228736" cy="1439711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714" y="5056017"/>
            <a:ext cx="3138159" cy="10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806" y="4921094"/>
            <a:ext cx="1249232" cy="115557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362" y="4921094"/>
            <a:ext cx="1025417" cy="115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53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Video na záver</a:t>
            </a:r>
            <a:endParaRPr lang="sk-SK" dirty="0"/>
          </a:p>
        </p:txBody>
      </p:sp>
      <p:pic>
        <p:nvPicPr>
          <p:cNvPr id="4" name="Mp8Y2yjV4fU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82700" y="2362200"/>
            <a:ext cx="6540500" cy="39758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691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6039" y="-1309190"/>
            <a:ext cx="4390564" cy="273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</a:pPr>
            <a:endParaRPr lang="sk-SK" altLang="sk-SK" sz="1633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6039" y="-1309190"/>
            <a:ext cx="4390564" cy="273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05" fontAlgn="base">
              <a:spcBef>
                <a:spcPct val="0"/>
              </a:spcBef>
              <a:spcAft>
                <a:spcPct val="0"/>
              </a:spcAft>
            </a:pPr>
            <a:endParaRPr lang="sk-SK" altLang="sk-SK" sz="1633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719" y="2497236"/>
            <a:ext cx="4390564" cy="2733388"/>
          </a:xfrm>
        </p:spPr>
      </p:pic>
    </p:spTree>
    <p:extLst>
      <p:ext uri="{BB962C8B-B14F-4D97-AF65-F5344CB8AC3E}">
        <p14:creationId xmlns:p14="http://schemas.microsoft.com/office/powerpoint/2010/main" val="117339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Robotické stavebnice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LEGO </a:t>
            </a:r>
            <a:r>
              <a:rPr lang="sk-SK" dirty="0" err="1" smtClean="0"/>
              <a:t>WeDo</a:t>
            </a:r>
            <a:endParaRPr lang="sk-SK" dirty="0" smtClean="0"/>
          </a:p>
          <a:p>
            <a:r>
              <a:rPr lang="sk-SK" dirty="0" err="1" smtClean="0"/>
              <a:t>BoeBot</a:t>
            </a:r>
            <a:endParaRPr lang="sk-SK" dirty="0" smtClean="0"/>
          </a:p>
          <a:p>
            <a:r>
              <a:rPr lang="sk-SK" dirty="0" smtClean="0"/>
              <a:t>LEGO </a:t>
            </a:r>
            <a:r>
              <a:rPr lang="sk-SK" dirty="0" err="1" smtClean="0"/>
              <a:t>Mindstorms</a:t>
            </a:r>
            <a:r>
              <a:rPr lang="sk-SK" dirty="0" smtClean="0"/>
              <a:t> NXT</a:t>
            </a:r>
            <a:endParaRPr lang="sk-SK" dirty="0"/>
          </a:p>
        </p:txBody>
      </p:sp>
      <p:pic>
        <p:nvPicPr>
          <p:cNvPr id="4" name="Obrázok 3" descr="C:\Users\Adam\AppData\Local\Microsoft\Windows\INetCache\Content.Word\lego wed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198" y="2487612"/>
            <a:ext cx="1766888" cy="1766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ok 4" descr="C:\Users\Adam\AppData\Local\Microsoft\Windows\INetCache\Content.Word\boebot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198" y="4140200"/>
            <a:ext cx="1765300" cy="176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legonx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64" y="3713163"/>
            <a:ext cx="4567237" cy="30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614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Robotické stavebnice vo vzdelávaní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sz="1600" dirty="0" smtClean="0"/>
              <a:t/>
            </a:r>
            <a:br>
              <a:rPr lang="sk-SK" sz="1600" dirty="0" smtClean="0"/>
            </a:br>
            <a:r>
              <a:rPr lang="sk-SK" sz="2400" dirty="0" smtClean="0"/>
              <a:t>Pomáhajú rozvíjať:</a:t>
            </a:r>
          </a:p>
          <a:p>
            <a:endParaRPr lang="sk-SK" dirty="0" smtClean="0"/>
          </a:p>
          <a:p>
            <a:r>
              <a:rPr lang="sk-SK" dirty="0"/>
              <a:t>medzi-predmetové </a:t>
            </a:r>
            <a:r>
              <a:rPr lang="sk-SK" dirty="0" smtClean="0"/>
              <a:t>vzťahy</a:t>
            </a:r>
          </a:p>
          <a:p>
            <a:endParaRPr lang="sk-SK" dirty="0" smtClean="0"/>
          </a:p>
          <a:p>
            <a:r>
              <a:rPr lang="sk-SK" dirty="0"/>
              <a:t>tímovú </a:t>
            </a:r>
            <a:r>
              <a:rPr lang="sk-SK" dirty="0" smtClean="0"/>
              <a:t>prácu</a:t>
            </a:r>
          </a:p>
          <a:p>
            <a:endParaRPr lang="sk-SK" dirty="0" smtClean="0"/>
          </a:p>
          <a:p>
            <a:r>
              <a:rPr lang="sk-SK" dirty="0" smtClean="0"/>
              <a:t>pri </a:t>
            </a:r>
            <a:r>
              <a:rPr lang="sk-SK" dirty="0"/>
              <a:t>testovaní robota </a:t>
            </a:r>
            <a:r>
              <a:rPr lang="sk-SK" dirty="0" smtClean="0"/>
              <a:t>musme </a:t>
            </a:r>
            <a:r>
              <a:rPr lang="sk-SK" dirty="0"/>
              <a:t>čeliť rôznym problémom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6040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6442" y="1362190"/>
            <a:ext cx="3426158" cy="1574808"/>
          </a:xfrm>
        </p:spPr>
        <p:txBody>
          <a:bodyPr/>
          <a:lstStyle/>
          <a:p>
            <a:r>
              <a:rPr lang="sk-SK" dirty="0"/>
              <a:t>LEGO </a:t>
            </a:r>
            <a:r>
              <a:rPr lang="sk-SK" dirty="0" err="1"/>
              <a:t>Mindstorms</a:t>
            </a:r>
            <a:r>
              <a:rPr lang="sk-SK" dirty="0"/>
              <a:t> NXT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sk-SK" sz="1800" dirty="0" smtClean="0"/>
              <a:t>Pasívne prvky</a:t>
            </a:r>
          </a:p>
          <a:p>
            <a:pPr marL="285750" indent="-285750">
              <a:buFontTx/>
              <a:buChar char="-"/>
            </a:pPr>
            <a:r>
              <a:rPr lang="sk-SK" sz="1800" dirty="0"/>
              <a:t>Aktívne prvky</a:t>
            </a:r>
          </a:p>
          <a:p>
            <a:pPr marL="285750" indent="-285750">
              <a:buFontTx/>
              <a:buChar char="-"/>
            </a:pPr>
            <a:r>
              <a:rPr lang="sk-SK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Motory</a:t>
            </a:r>
          </a:p>
          <a:p>
            <a:pPr marL="285750" indent="-285750">
              <a:buFontTx/>
              <a:buChar char="-"/>
            </a:pPr>
            <a:r>
              <a:rPr lang="sk-SK" sz="16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Senzory: </a:t>
            </a:r>
            <a:r>
              <a:rPr lang="sk-SK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Dotykový, Zvukový, Svetelný, </a:t>
            </a:r>
            <a:r>
              <a:rPr lang="sk-SK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Ultrasonický</a:t>
            </a:r>
            <a:endParaRPr lang="sk-SK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sk-SK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sk-SK" dirty="0" smtClean="0"/>
          </a:p>
          <a:p>
            <a:pPr marL="285750" indent="-285750">
              <a:buFontTx/>
              <a:buChar char="-"/>
            </a:pPr>
            <a:endParaRPr lang="sk-SK" dirty="0"/>
          </a:p>
        </p:txBody>
      </p:sp>
      <p:pic>
        <p:nvPicPr>
          <p:cNvPr id="6" name="Picture 2" descr="nxt 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00" y="2009062"/>
            <a:ext cx="4711700" cy="2758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604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Programovanie robota NXT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66440" y="2489200"/>
            <a:ext cx="6778959" cy="3530600"/>
          </a:xfrm>
        </p:spPr>
        <p:txBody>
          <a:bodyPr/>
          <a:lstStyle/>
          <a:p>
            <a:endParaRPr lang="sk-SK" dirty="0" smtClean="0"/>
          </a:p>
          <a:p>
            <a:r>
              <a:rPr lang="sk-SK" dirty="0" smtClean="0"/>
              <a:t>Jednoduché programovanie priamo cez kocku NXT</a:t>
            </a:r>
          </a:p>
          <a:p>
            <a:pPr lvl="1"/>
            <a:r>
              <a:rPr lang="sk-SK" dirty="0" smtClean="0"/>
              <a:t>Rôzne obmedzenia</a:t>
            </a:r>
          </a:p>
          <a:p>
            <a:pPr lvl="1"/>
            <a:endParaRPr lang="sk-SK" dirty="0"/>
          </a:p>
          <a:p>
            <a:r>
              <a:rPr lang="sk-SK" dirty="0" smtClean="0"/>
              <a:t>Programovacie prostredie NXT-G od firmy LEGO</a:t>
            </a:r>
          </a:p>
          <a:p>
            <a:pPr lvl="1"/>
            <a:r>
              <a:rPr lang="sk-SK" dirty="0" smtClean="0"/>
              <a:t>Bez nutnosti znalosti programovacích jazykov</a:t>
            </a:r>
          </a:p>
          <a:p>
            <a:pPr lvl="1"/>
            <a:r>
              <a:rPr lang="sk-SK" dirty="0" smtClean="0"/>
              <a:t>Programovanie robota metódou „</a:t>
            </a:r>
            <a:r>
              <a:rPr lang="sk-SK" dirty="0" err="1" smtClean="0"/>
              <a:t>drag</a:t>
            </a:r>
            <a:r>
              <a:rPr lang="sk-SK" dirty="0" smtClean="0"/>
              <a:t> &amp; drop“</a:t>
            </a:r>
          </a:p>
          <a:p>
            <a:pPr lvl="1"/>
            <a:r>
              <a:rPr lang="sk-SK" dirty="0" smtClean="0"/>
              <a:t>Spájanie blokov </a:t>
            </a:r>
            <a:r>
              <a:rPr lang="sk-SK" dirty="0"/>
              <a:t>do funkčného </a:t>
            </a:r>
            <a:r>
              <a:rPr lang="sk-SK" dirty="0" smtClean="0"/>
              <a:t>programu ako kocky lega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92674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Prostredie NXT-G</a:t>
            </a:r>
            <a:endParaRPr lang="sk-SK" dirty="0"/>
          </a:p>
        </p:txBody>
      </p:sp>
      <p:pic>
        <p:nvPicPr>
          <p:cNvPr id="4" name="Obrázok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1622" y="2374900"/>
            <a:ext cx="5748020" cy="411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651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Námety na robotov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k-SK" dirty="0"/>
              <a:t>Choď ku stene a vráť sa</a:t>
            </a:r>
          </a:p>
          <a:p>
            <a:pPr lvl="0"/>
            <a:r>
              <a:rPr lang="sk-SK" dirty="0"/>
              <a:t>Dopredu - </a:t>
            </a:r>
            <a:r>
              <a:rPr lang="sk-SK" dirty="0" err="1"/>
              <a:t>tlesk</a:t>
            </a:r>
            <a:r>
              <a:rPr lang="sk-SK" dirty="0"/>
              <a:t> - dozadu – </a:t>
            </a:r>
            <a:r>
              <a:rPr lang="sk-SK" dirty="0" err="1"/>
              <a:t>tlesk</a:t>
            </a:r>
            <a:endParaRPr lang="sk-SK" dirty="0"/>
          </a:p>
          <a:p>
            <a:pPr lvl="0"/>
            <a:r>
              <a:rPr lang="sk-SK" dirty="0"/>
              <a:t>Nájdi svetlo</a:t>
            </a:r>
          </a:p>
          <a:p>
            <a:pPr lvl="0"/>
            <a:r>
              <a:rPr lang="sk-SK" dirty="0"/>
              <a:t>Sleduj čiaru a obchádzaj prekážku</a:t>
            </a:r>
          </a:p>
          <a:p>
            <a:pPr lvl="0"/>
            <a:r>
              <a:rPr lang="sk-SK" dirty="0"/>
              <a:t>Robot nespadni zo stola</a:t>
            </a:r>
          </a:p>
          <a:p>
            <a:pPr lvl="0"/>
            <a:r>
              <a:rPr lang="sk-SK" dirty="0"/>
              <a:t>Triedenie loptičiek podľa farby</a:t>
            </a:r>
          </a:p>
          <a:p>
            <a:pPr lvl="0"/>
            <a:r>
              <a:rPr lang="sk-SK" dirty="0"/>
              <a:t>Nasleduj človeka</a:t>
            </a:r>
          </a:p>
          <a:p>
            <a:pPr lvl="0"/>
            <a:r>
              <a:rPr lang="sk-SK" dirty="0"/>
              <a:t>Počítanie </a:t>
            </a:r>
            <a:r>
              <a:rPr lang="sk-SK" dirty="0" smtClean="0"/>
              <a:t>čiar</a:t>
            </a:r>
          </a:p>
          <a:p>
            <a:pPr lvl="0"/>
            <a:r>
              <a:rPr lang="sk-SK" dirty="0" smtClean="0"/>
              <a:t>Strážny pes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4747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i="1" dirty="0"/>
              <a:t>Choď ku stene a vráť sa</a:t>
            </a:r>
            <a:endParaRPr lang="sk-SK" dirty="0"/>
          </a:p>
        </p:txBody>
      </p:sp>
      <p:pic>
        <p:nvPicPr>
          <p:cNvPr id="4" name="Obrázok 3" descr="C:\Users\Adam\AppData\Local\Temp\Rar$DRa0.349\materialy\vrat_sa_spat\navratspa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64" y="3476624"/>
            <a:ext cx="7257990" cy="1895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017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i="1" dirty="0"/>
              <a:t>Dopredu - </a:t>
            </a:r>
            <a:r>
              <a:rPr lang="sk-SK" i="1" dirty="0" err="1"/>
              <a:t>tlesk</a:t>
            </a:r>
            <a:r>
              <a:rPr lang="sk-SK" i="1" dirty="0"/>
              <a:t> - dozadu - </a:t>
            </a:r>
            <a:r>
              <a:rPr lang="sk-SK" i="1" dirty="0" err="1"/>
              <a:t>tlesk</a:t>
            </a:r>
            <a:r>
              <a:rPr lang="sk-SK" dirty="0"/>
              <a:t> </a:t>
            </a:r>
          </a:p>
        </p:txBody>
      </p:sp>
      <p:pic>
        <p:nvPicPr>
          <p:cNvPr id="4" name="Obrázok 3" descr="C:\Users\Adam\AppData\Local\Temp\Rar$DRa0.748\materialy\tlesk\uloha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64" y="3286124"/>
            <a:ext cx="7343092" cy="1920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185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ón − zasadacia miestnosť">
  <a:themeElements>
    <a:clrScheme name="Ión − zasadacia miestnosť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ón − zasadacia miestnosť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ón − zasadacia miestnosť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tint val="100000"/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2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249</TotalTime>
  <Words>117</Words>
  <Application>Microsoft Office PowerPoint</Application>
  <PresentationFormat>Prezentácia na obrazovke (4:3)</PresentationFormat>
  <Paragraphs>47</Paragraphs>
  <Slides>11</Slides>
  <Notes>1</Notes>
  <HiddenSlides>0</HiddenSlides>
  <MMClips>1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Wingdings 3</vt:lpstr>
      <vt:lpstr>Ión − zasadacia miestnosť</vt:lpstr>
      <vt:lpstr>2_Motív Office</vt:lpstr>
      <vt:lpstr>1_Motív Office</vt:lpstr>
      <vt:lpstr>Rozvoj inovatívnych foriem vzdelávania na Univerzite Mateja Bela v Banskej Bystrici ITMS 26110230077</vt:lpstr>
      <vt:lpstr>Robotické stavebnice</vt:lpstr>
      <vt:lpstr>Robotické stavebnice vo vzdelávaní</vt:lpstr>
      <vt:lpstr>LEGO Mindstorms NXT</vt:lpstr>
      <vt:lpstr>Programovanie robota NXT</vt:lpstr>
      <vt:lpstr>Prostredie NXT-G</vt:lpstr>
      <vt:lpstr>Námety na robotov</vt:lpstr>
      <vt:lpstr>Choď ku stene a vráť sa</vt:lpstr>
      <vt:lpstr>Dopredu - tlesk - dozadu - tlesk </vt:lpstr>
      <vt:lpstr>Video na záver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LEGO Mindstorms vo vzdelávaní</dc:title>
  <dc:creator>Adam</dc:creator>
  <cp:lastModifiedBy>Horvathova Dana</cp:lastModifiedBy>
  <cp:revision>15</cp:revision>
  <dcterms:created xsi:type="dcterms:W3CDTF">2014-11-12T11:12:55Z</dcterms:created>
  <dcterms:modified xsi:type="dcterms:W3CDTF">2015-05-22T16:27:50Z</dcterms:modified>
</cp:coreProperties>
</file>