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710363" cy="98425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08300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00475" y="0"/>
            <a:ext cx="2908300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719B7A-B082-46FC-A8BC-BF6EA050EE96}" type="datetimeFigureOut">
              <a:rPr lang="sk-SK" smtClean="0"/>
              <a:t>28. 9. 2020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348788"/>
            <a:ext cx="2908300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00475" y="9348788"/>
            <a:ext cx="2908300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6D594C-4181-4A4F-ACC2-190587FE829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440644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083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00475" y="0"/>
            <a:ext cx="29083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ABF5EB-BFB6-4CEC-8DDE-825BDE32C309}" type="datetimeFigureOut">
              <a:rPr lang="sk-SK" smtClean="0"/>
              <a:t>28. 9. 2020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39825" y="1230313"/>
            <a:ext cx="4430713" cy="3322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71513" y="4737100"/>
            <a:ext cx="5367337" cy="38750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9348788"/>
            <a:ext cx="29083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00475" y="9348788"/>
            <a:ext cx="29083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305F9B-BE15-44BA-B06B-E45B9A84E0A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52893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llinsdictionary.com/dictionary/english/habitual" TargetMode="External"/><Relationship Id="rId7" Type="http://schemas.openxmlformats.org/officeDocument/2006/relationships/hyperlink" Target="https://www.collinsdictionary.com/dictionary/english/image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www.collinsdictionary.com/dictionary/english/news" TargetMode="External"/><Relationship Id="rId5" Type="http://schemas.openxmlformats.org/officeDocument/2006/relationships/hyperlink" Target="https://www.collinsdictionary.com/dictionary/english/share" TargetMode="External"/><Relationship Id="rId4" Type="http://schemas.openxmlformats.org/officeDocument/2006/relationships/hyperlink" Target="https://www.collinsdictionary.com/dictionary/english/medium" TargetMode="Externa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err="1" smtClean="0"/>
              <a:t>Simple</a:t>
            </a:r>
            <a:r>
              <a:rPr lang="sk-SK" baseline="0" dirty="0" smtClean="0"/>
              <a:t> </a:t>
            </a:r>
            <a:r>
              <a:rPr lang="sk-SK" baseline="0" dirty="0" err="1" smtClean="0"/>
              <a:t>sentence</a:t>
            </a:r>
            <a:r>
              <a:rPr lang="sk-SK" baseline="0" dirty="0" smtClean="0"/>
              <a:t>: He </a:t>
            </a:r>
            <a:r>
              <a:rPr lang="sk-SK" baseline="0" dirty="0" err="1" smtClean="0"/>
              <a:t>speaks</a:t>
            </a:r>
            <a:r>
              <a:rPr lang="sk-SK" baseline="0" dirty="0" smtClean="0"/>
              <a:t> </a:t>
            </a:r>
            <a:r>
              <a:rPr lang="sk-SK" baseline="0" dirty="0" err="1" smtClean="0"/>
              <a:t>English</a:t>
            </a:r>
            <a:r>
              <a:rPr lang="sk-SK" baseline="0" dirty="0" smtClean="0"/>
              <a:t> </a:t>
            </a:r>
            <a:r>
              <a:rPr lang="sk-SK" baseline="0" dirty="0" err="1" smtClean="0"/>
              <a:t>very</a:t>
            </a:r>
            <a:r>
              <a:rPr lang="sk-SK" baseline="0" dirty="0" smtClean="0"/>
              <a:t> </a:t>
            </a:r>
            <a:r>
              <a:rPr lang="sk-SK" baseline="0" dirty="0" err="1" smtClean="0"/>
              <a:t>well</a:t>
            </a:r>
            <a:r>
              <a:rPr lang="sk-SK" baseline="0" dirty="0" smtClean="0"/>
              <a:t>. </a:t>
            </a:r>
            <a:r>
              <a:rPr lang="sk-SK" baseline="0" dirty="0" err="1" smtClean="0"/>
              <a:t>Compound</a:t>
            </a:r>
            <a:r>
              <a:rPr lang="sk-SK" baseline="0" dirty="0" smtClean="0"/>
              <a:t> (2 or more </a:t>
            </a:r>
            <a:r>
              <a:rPr lang="sk-SK" baseline="0" dirty="0" err="1" smtClean="0"/>
              <a:t>independent</a:t>
            </a:r>
            <a:r>
              <a:rPr lang="sk-SK" baseline="0" dirty="0" smtClean="0"/>
              <a:t> cl). He </a:t>
            </a:r>
            <a:r>
              <a:rPr lang="sk-SK" baseline="0" dirty="0" err="1" smtClean="0"/>
              <a:t>speaks</a:t>
            </a:r>
            <a:r>
              <a:rPr lang="sk-SK" baseline="0" dirty="0" smtClean="0"/>
              <a:t> </a:t>
            </a:r>
            <a:r>
              <a:rPr lang="sk-SK" baseline="0" dirty="0" err="1" smtClean="0"/>
              <a:t>English</a:t>
            </a:r>
            <a:r>
              <a:rPr lang="sk-SK" baseline="0" dirty="0" smtClean="0"/>
              <a:t> </a:t>
            </a:r>
            <a:r>
              <a:rPr lang="sk-SK" baseline="0" dirty="0" err="1" smtClean="0"/>
              <a:t>very</a:t>
            </a:r>
            <a:r>
              <a:rPr lang="sk-SK" baseline="0" dirty="0" smtClean="0"/>
              <a:t> </a:t>
            </a:r>
            <a:r>
              <a:rPr lang="sk-SK" baseline="0" dirty="0" err="1" smtClean="0"/>
              <a:t>well</a:t>
            </a:r>
            <a:r>
              <a:rPr lang="sk-SK" baseline="0" dirty="0" smtClean="0"/>
              <a:t> and he </a:t>
            </a:r>
            <a:r>
              <a:rPr lang="sk-SK" baseline="0" dirty="0" err="1" smtClean="0"/>
              <a:t>also</a:t>
            </a:r>
            <a:r>
              <a:rPr lang="sk-SK" baseline="0" dirty="0" smtClean="0"/>
              <a:t> </a:t>
            </a:r>
            <a:r>
              <a:rPr lang="sk-SK" baseline="0" dirty="0" err="1" smtClean="0"/>
              <a:t>understands</a:t>
            </a:r>
            <a:r>
              <a:rPr lang="sk-SK" baseline="0" dirty="0" smtClean="0"/>
              <a:t> </a:t>
            </a:r>
            <a:r>
              <a:rPr lang="sk-SK" baseline="0" dirty="0" err="1" smtClean="0"/>
              <a:t>Italian</a:t>
            </a:r>
            <a:r>
              <a:rPr lang="sk-SK" baseline="0" dirty="0" smtClean="0"/>
              <a:t>, </a:t>
            </a:r>
            <a:r>
              <a:rPr lang="sk-SK" baseline="0" dirty="0" err="1" smtClean="0"/>
              <a:t>too</a:t>
            </a:r>
            <a:r>
              <a:rPr lang="sk-SK" baseline="0" dirty="0" smtClean="0"/>
              <a:t>. </a:t>
            </a:r>
            <a:r>
              <a:rPr lang="sk-SK" baseline="0" dirty="0" err="1" smtClean="0"/>
              <a:t>Complex</a:t>
            </a:r>
            <a:r>
              <a:rPr lang="sk-SK" baseline="0" dirty="0" smtClean="0"/>
              <a:t> (1 </a:t>
            </a:r>
            <a:r>
              <a:rPr lang="sk-SK" baseline="0" dirty="0" err="1" smtClean="0"/>
              <a:t>independent</a:t>
            </a:r>
            <a:r>
              <a:rPr lang="sk-SK" baseline="0" dirty="0" smtClean="0"/>
              <a:t> plus </a:t>
            </a:r>
            <a:r>
              <a:rPr lang="sk-SK" baseline="0" dirty="0" err="1" smtClean="0"/>
              <a:t>one</a:t>
            </a:r>
            <a:r>
              <a:rPr lang="sk-SK" baseline="0" dirty="0" smtClean="0"/>
              <a:t> </a:t>
            </a:r>
            <a:r>
              <a:rPr lang="sk-SK" baseline="0" dirty="0" err="1" smtClean="0"/>
              <a:t>dependent</a:t>
            </a:r>
            <a:r>
              <a:rPr lang="sk-SK" baseline="0" dirty="0" smtClean="0"/>
              <a:t>) – </a:t>
            </a:r>
            <a:r>
              <a:rPr lang="sk-SK" baseline="0" dirty="0" err="1" smtClean="0"/>
              <a:t>Although</a:t>
            </a:r>
            <a:r>
              <a:rPr lang="sk-SK" baseline="0" dirty="0" smtClean="0"/>
              <a:t> </a:t>
            </a:r>
            <a:r>
              <a:rPr lang="sk-SK" baseline="0" dirty="0" err="1" smtClean="0"/>
              <a:t>the</a:t>
            </a:r>
            <a:r>
              <a:rPr lang="sk-SK" baseline="0" dirty="0" smtClean="0"/>
              <a:t> </a:t>
            </a:r>
            <a:r>
              <a:rPr lang="sk-SK" baseline="0" dirty="0" err="1" smtClean="0"/>
              <a:t>situation</a:t>
            </a:r>
            <a:r>
              <a:rPr lang="sk-SK" baseline="0" dirty="0" smtClean="0"/>
              <a:t> </a:t>
            </a:r>
            <a:r>
              <a:rPr lang="sk-SK" baseline="0" dirty="0" err="1" smtClean="0"/>
              <a:t>got</a:t>
            </a:r>
            <a:r>
              <a:rPr lang="sk-SK" baseline="0" dirty="0" smtClean="0"/>
              <a:t> to </a:t>
            </a:r>
            <a:r>
              <a:rPr lang="sk-SK" baseline="0" dirty="0" err="1" smtClean="0"/>
              <a:t>normal</a:t>
            </a:r>
            <a:r>
              <a:rPr lang="sk-SK" baseline="0" dirty="0" smtClean="0"/>
              <a:t> </a:t>
            </a:r>
            <a:r>
              <a:rPr lang="sk-SK" baseline="0" dirty="0" err="1" smtClean="0"/>
              <a:t>again</a:t>
            </a:r>
            <a:r>
              <a:rPr lang="sk-SK" baseline="0" dirty="0" smtClean="0"/>
              <a:t>, </a:t>
            </a:r>
            <a:r>
              <a:rPr lang="sk-SK" baseline="0" dirty="0" err="1" smtClean="0"/>
              <a:t>we</a:t>
            </a:r>
            <a:r>
              <a:rPr lang="sk-SK" baseline="0" dirty="0" smtClean="0"/>
              <a:t> are </a:t>
            </a:r>
            <a:r>
              <a:rPr lang="sk-SK" baseline="0" dirty="0" err="1" smtClean="0"/>
              <a:t>not</a:t>
            </a:r>
            <a:r>
              <a:rPr lang="sk-SK" baseline="0" dirty="0" smtClean="0"/>
              <a:t> </a:t>
            </a:r>
            <a:r>
              <a:rPr lang="sk-SK" baseline="0" dirty="0" err="1" smtClean="0"/>
              <a:t>sure</a:t>
            </a:r>
            <a:r>
              <a:rPr lang="sk-SK" baseline="0" dirty="0" smtClean="0"/>
              <a:t> </a:t>
            </a:r>
            <a:r>
              <a:rPr lang="sk-SK" baseline="0" dirty="0" err="1" smtClean="0"/>
              <a:t>about</a:t>
            </a:r>
            <a:r>
              <a:rPr lang="sk-SK" baseline="0" dirty="0" smtClean="0"/>
              <a:t> </a:t>
            </a:r>
            <a:r>
              <a:rPr lang="sk-SK" baseline="0" dirty="0" err="1" smtClean="0"/>
              <a:t>the</a:t>
            </a:r>
            <a:r>
              <a:rPr lang="sk-SK" baseline="0" dirty="0" smtClean="0"/>
              <a:t> </a:t>
            </a:r>
            <a:r>
              <a:rPr lang="sk-SK" baseline="0" dirty="0" err="1" smtClean="0"/>
              <a:t>future</a:t>
            </a:r>
            <a:r>
              <a:rPr lang="sk-SK" baseline="0" dirty="0" smtClean="0"/>
              <a:t>. </a:t>
            </a:r>
            <a:r>
              <a:rPr lang="sk-SK" baseline="0" dirty="0" err="1" smtClean="0"/>
              <a:t>Compound-complex</a:t>
            </a:r>
            <a:r>
              <a:rPr lang="sk-SK" baseline="0" dirty="0" smtClean="0"/>
              <a:t> (2 or more </a:t>
            </a:r>
            <a:r>
              <a:rPr lang="sk-SK" baseline="0" dirty="0" err="1" smtClean="0"/>
              <a:t>independent</a:t>
            </a:r>
            <a:r>
              <a:rPr lang="sk-SK" baseline="0" dirty="0" smtClean="0"/>
              <a:t> </a:t>
            </a:r>
            <a:r>
              <a:rPr lang="sk-SK" baseline="0" dirty="0" err="1" smtClean="0"/>
              <a:t>clauses</a:t>
            </a:r>
            <a:r>
              <a:rPr lang="sk-SK" baseline="0" dirty="0" smtClean="0"/>
              <a:t> + 1 or more </a:t>
            </a:r>
            <a:r>
              <a:rPr lang="sk-SK" baseline="0" dirty="0" err="1" smtClean="0"/>
              <a:t>dependent</a:t>
            </a:r>
            <a:r>
              <a:rPr lang="sk-SK" baseline="0" dirty="0" smtClean="0"/>
              <a:t>) – He </a:t>
            </a:r>
            <a:r>
              <a:rPr lang="sk-SK" baseline="0" dirty="0" err="1" smtClean="0"/>
              <a:t>speaks</a:t>
            </a:r>
            <a:r>
              <a:rPr lang="sk-SK" baseline="0" dirty="0" smtClean="0"/>
              <a:t> </a:t>
            </a:r>
            <a:r>
              <a:rPr lang="sk-SK" baseline="0" dirty="0" err="1" smtClean="0"/>
              <a:t>Italian</a:t>
            </a:r>
            <a:r>
              <a:rPr lang="sk-SK" baseline="0" dirty="0" smtClean="0"/>
              <a:t> </a:t>
            </a:r>
            <a:r>
              <a:rPr lang="sk-SK" baseline="0" dirty="0" err="1" smtClean="0"/>
              <a:t>very</a:t>
            </a:r>
            <a:r>
              <a:rPr lang="sk-SK" baseline="0" dirty="0" smtClean="0"/>
              <a:t> </a:t>
            </a:r>
            <a:r>
              <a:rPr lang="sk-SK" baseline="0" dirty="0" err="1" smtClean="0"/>
              <a:t>well</a:t>
            </a:r>
            <a:r>
              <a:rPr lang="sk-SK" baseline="0" dirty="0" smtClean="0"/>
              <a:t>, </a:t>
            </a:r>
            <a:r>
              <a:rPr lang="sk-SK" baseline="0" dirty="0" err="1" smtClean="0"/>
              <a:t>but</a:t>
            </a:r>
            <a:r>
              <a:rPr lang="sk-SK" baseline="0" dirty="0" smtClean="0"/>
              <a:t> he </a:t>
            </a:r>
            <a:r>
              <a:rPr lang="sk-SK" baseline="0" dirty="0" err="1" smtClean="0"/>
              <a:t>cannot</a:t>
            </a:r>
            <a:r>
              <a:rPr lang="sk-SK" baseline="0" dirty="0" smtClean="0"/>
              <a:t> </a:t>
            </a:r>
            <a:r>
              <a:rPr lang="sk-SK" baseline="0" dirty="0" err="1" smtClean="0"/>
              <a:t>write</a:t>
            </a:r>
            <a:r>
              <a:rPr lang="sk-SK" baseline="0" dirty="0" smtClean="0"/>
              <a:t> </a:t>
            </a:r>
            <a:r>
              <a:rPr lang="sk-SK" baseline="0" dirty="0" err="1" smtClean="0"/>
              <a:t>it</a:t>
            </a:r>
            <a:r>
              <a:rPr lang="sk-SK" baseline="0" dirty="0" smtClean="0"/>
              <a:t> </a:t>
            </a:r>
            <a:r>
              <a:rPr lang="sk-SK" baseline="0" dirty="0" err="1" smtClean="0"/>
              <a:t>since</a:t>
            </a:r>
            <a:r>
              <a:rPr lang="sk-SK" baseline="0" dirty="0" smtClean="0"/>
              <a:t> </a:t>
            </a:r>
            <a:r>
              <a:rPr lang="sk-SK" baseline="0" dirty="0" err="1" smtClean="0"/>
              <a:t>he´s</a:t>
            </a:r>
            <a:r>
              <a:rPr lang="sk-SK" baseline="0" dirty="0" smtClean="0"/>
              <a:t> never </a:t>
            </a:r>
            <a:r>
              <a:rPr lang="sk-SK" baseline="0" dirty="0" err="1" smtClean="0"/>
              <a:t>learned</a:t>
            </a:r>
            <a:r>
              <a:rPr lang="sk-SK" baseline="0" dirty="0" smtClean="0"/>
              <a:t> </a:t>
            </a:r>
            <a:r>
              <a:rPr lang="sk-SK" baseline="0" dirty="0" err="1" smtClean="0"/>
              <a:t>it</a:t>
            </a:r>
            <a:r>
              <a:rPr lang="sk-SK" baseline="0" dirty="0" smtClean="0"/>
              <a:t> at </a:t>
            </a:r>
            <a:r>
              <a:rPr lang="sk-SK" baseline="0" dirty="0" err="1" smtClean="0"/>
              <a:t>school</a:t>
            </a:r>
            <a:r>
              <a:rPr lang="sk-SK" baseline="0" smtClean="0"/>
              <a:t>.</a:t>
            </a:r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305F9B-BE15-44BA-B06B-E45B9A84E0A8}" type="slidenum">
              <a:rPr lang="sk-SK" smtClean="0"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79590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simple terms, a </a:t>
            </a:r>
            <a:r>
              <a:rPr lang="en-US" b="1" dirty="0" smtClean="0"/>
              <a:t>sentence</a:t>
            </a:r>
            <a:r>
              <a:rPr lang="en-US" dirty="0" smtClean="0"/>
              <a:t> is a set of words that contain:</a:t>
            </a:r>
          </a:p>
          <a:p>
            <a:r>
              <a:rPr lang="en-US" dirty="0" smtClean="0"/>
              <a:t>a </a:t>
            </a:r>
            <a:r>
              <a:rPr lang="en-US" b="1" dirty="0" smtClean="0"/>
              <a:t>subject</a:t>
            </a:r>
            <a:r>
              <a:rPr lang="en-US" dirty="0" smtClean="0"/>
              <a:t> (what the sentence is about, the topic of the sentence), and</a:t>
            </a:r>
          </a:p>
          <a:p>
            <a:r>
              <a:rPr lang="en-US" dirty="0" smtClean="0"/>
              <a:t>a </a:t>
            </a:r>
            <a:r>
              <a:rPr lang="en-US" b="1" dirty="0" smtClean="0"/>
              <a:t>predicate</a:t>
            </a:r>
            <a:r>
              <a:rPr lang="en-US" dirty="0" smtClean="0"/>
              <a:t> (what is said about the subject)</a:t>
            </a:r>
          </a:p>
          <a:p>
            <a:r>
              <a:rPr lang="sk-SK" dirty="0" smtClean="0"/>
              <a:t>Note </a:t>
            </a:r>
            <a:r>
              <a:rPr lang="sk-SK" dirty="0" err="1" smtClean="0"/>
              <a:t>that</a:t>
            </a:r>
            <a:r>
              <a:rPr lang="sk-SK" dirty="0" smtClean="0"/>
              <a:t> a</a:t>
            </a:r>
            <a:r>
              <a:rPr lang="sk-SK" baseline="0" dirty="0" smtClean="0"/>
              <a:t> </a:t>
            </a:r>
            <a:r>
              <a:rPr lang="sk-SK" baseline="0" dirty="0" err="1" smtClean="0"/>
              <a:t>predicate</a:t>
            </a:r>
            <a:r>
              <a:rPr lang="sk-SK" baseline="0" dirty="0" smtClean="0"/>
              <a:t> </a:t>
            </a:r>
            <a:r>
              <a:rPr lang="sk-SK" baseline="0" dirty="0" err="1" smtClean="0"/>
              <a:t>always</a:t>
            </a:r>
            <a:r>
              <a:rPr lang="sk-SK" baseline="0" dirty="0" smtClean="0"/>
              <a:t> </a:t>
            </a:r>
            <a:r>
              <a:rPr lang="sk-SK" baseline="0" dirty="0" err="1" smtClean="0"/>
              <a:t>contains</a:t>
            </a:r>
            <a:r>
              <a:rPr lang="sk-SK" baseline="0" dirty="0" smtClean="0"/>
              <a:t> a </a:t>
            </a:r>
            <a:r>
              <a:rPr lang="sk-SK" baseline="0" dirty="0" err="1" smtClean="0"/>
              <a:t>verb</a:t>
            </a:r>
            <a:r>
              <a:rPr lang="sk-SK" baseline="0" dirty="0" smtClean="0"/>
              <a:t>, </a:t>
            </a:r>
            <a:r>
              <a:rPr lang="sk-SK" baseline="0" dirty="0" err="1" smtClean="0"/>
              <a:t>it</a:t>
            </a:r>
            <a:r>
              <a:rPr lang="sk-SK" baseline="0" dirty="0" smtClean="0"/>
              <a:t> </a:t>
            </a:r>
            <a:r>
              <a:rPr lang="sk-SK" baseline="0" dirty="0" err="1" smtClean="0"/>
              <a:t>may</a:t>
            </a:r>
            <a:r>
              <a:rPr lang="sk-SK" baseline="0" dirty="0" smtClean="0"/>
              <a:t> </a:t>
            </a:r>
            <a:r>
              <a:rPr lang="sk-SK" baseline="0" dirty="0" err="1" smtClean="0"/>
              <a:t>be</a:t>
            </a:r>
            <a:r>
              <a:rPr lang="sk-SK" baseline="0" dirty="0" smtClean="0"/>
              <a:t> </a:t>
            </a:r>
            <a:r>
              <a:rPr lang="sk-SK" baseline="0" dirty="0" err="1" smtClean="0"/>
              <a:t>the</a:t>
            </a:r>
            <a:r>
              <a:rPr lang="sk-SK" baseline="0" dirty="0" smtClean="0"/>
              <a:t> </a:t>
            </a:r>
            <a:r>
              <a:rPr lang="sk-SK" baseline="0" dirty="0" err="1" smtClean="0"/>
              <a:t>case</a:t>
            </a:r>
            <a:r>
              <a:rPr lang="sk-SK" baseline="0" dirty="0" smtClean="0"/>
              <a:t> </a:t>
            </a:r>
            <a:r>
              <a:rPr lang="sk-SK" baseline="0" dirty="0" err="1" smtClean="0"/>
              <a:t>that</a:t>
            </a:r>
            <a:r>
              <a:rPr lang="sk-SK" baseline="0" dirty="0" smtClean="0"/>
              <a:t> </a:t>
            </a:r>
            <a:r>
              <a:rPr lang="sk-SK" baseline="0" dirty="0" err="1" smtClean="0"/>
              <a:t>the</a:t>
            </a:r>
            <a:r>
              <a:rPr lang="sk-SK" baseline="0" dirty="0" smtClean="0"/>
              <a:t> </a:t>
            </a:r>
            <a:r>
              <a:rPr lang="sk-SK" baseline="0" dirty="0" err="1" smtClean="0"/>
              <a:t>predicate</a:t>
            </a:r>
            <a:r>
              <a:rPr lang="sk-SK" baseline="0" dirty="0" smtClean="0"/>
              <a:t> </a:t>
            </a:r>
            <a:r>
              <a:rPr lang="sk-SK" baseline="0" dirty="0" err="1" smtClean="0"/>
              <a:t>is</a:t>
            </a:r>
            <a:r>
              <a:rPr lang="sk-SK" baseline="0" dirty="0" smtClean="0"/>
              <a:t> </a:t>
            </a:r>
            <a:r>
              <a:rPr lang="sk-SK" baseline="0" dirty="0" err="1" smtClean="0"/>
              <a:t>only</a:t>
            </a:r>
            <a:r>
              <a:rPr lang="sk-SK" baseline="0" dirty="0" smtClean="0"/>
              <a:t> a </a:t>
            </a:r>
            <a:r>
              <a:rPr lang="sk-SK" baseline="0" dirty="0" err="1" smtClean="0"/>
              <a:t>verb</a:t>
            </a:r>
            <a:r>
              <a:rPr lang="sk-SK" baseline="0" dirty="0" smtClean="0"/>
              <a:t> </a:t>
            </a:r>
            <a:r>
              <a:rPr lang="sk-SK" baseline="0" dirty="0" err="1" smtClean="0"/>
              <a:t>like</a:t>
            </a:r>
            <a:r>
              <a:rPr lang="sk-SK" baseline="0" dirty="0" smtClean="0"/>
              <a:t>: </a:t>
            </a:r>
            <a:r>
              <a:rPr lang="sk-SK" baseline="0" dirty="0" err="1" smtClean="0"/>
              <a:t>Smoke</a:t>
            </a:r>
            <a:r>
              <a:rPr lang="sk-SK" baseline="0" dirty="0" smtClean="0"/>
              <a:t> </a:t>
            </a:r>
            <a:r>
              <a:rPr lang="sk-SK" baseline="0" dirty="0" err="1" smtClean="0"/>
              <a:t>rises</a:t>
            </a:r>
            <a:r>
              <a:rPr lang="sk-SK" baseline="0" dirty="0" smtClean="0"/>
              <a:t>.  </a:t>
            </a:r>
            <a:r>
              <a:rPr lang="sk-SK" baseline="0" dirty="0" err="1" smtClean="0"/>
              <a:t>The</a:t>
            </a:r>
            <a:r>
              <a:rPr lang="sk-SK" baseline="0" dirty="0" smtClean="0"/>
              <a:t> </a:t>
            </a:r>
            <a:r>
              <a:rPr lang="sk-SK" baseline="0" dirty="0" err="1" smtClean="0"/>
              <a:t>pandemic</a:t>
            </a:r>
            <a:r>
              <a:rPr lang="sk-SK" baseline="0" dirty="0" smtClean="0"/>
              <a:t> </a:t>
            </a:r>
            <a:r>
              <a:rPr lang="sk-SK" baseline="0" dirty="0" err="1" smtClean="0"/>
              <a:t>broke</a:t>
            </a:r>
            <a:r>
              <a:rPr lang="sk-SK" baseline="0" dirty="0" smtClean="0"/>
              <a:t> </a:t>
            </a:r>
            <a:r>
              <a:rPr lang="sk-SK" baseline="0" dirty="0" err="1" smtClean="0"/>
              <a:t>out</a:t>
            </a:r>
            <a:r>
              <a:rPr lang="sk-SK" baseline="0" dirty="0" smtClean="0"/>
              <a:t>., so </a:t>
            </a:r>
            <a:r>
              <a:rPr lang="sk-SK" baseline="0" dirty="0" err="1" smtClean="0"/>
              <a:t>sentence</a:t>
            </a:r>
            <a:r>
              <a:rPr lang="sk-SK" baseline="0" dirty="0" smtClean="0"/>
              <a:t> </a:t>
            </a:r>
            <a:r>
              <a:rPr lang="sk-SK" baseline="0" dirty="0" err="1" smtClean="0"/>
              <a:t>must</a:t>
            </a:r>
            <a:r>
              <a:rPr lang="sk-SK" baseline="0" dirty="0" smtClean="0"/>
              <a:t> </a:t>
            </a:r>
            <a:r>
              <a:rPr lang="sk-SK" baseline="0" dirty="0" err="1" smtClean="0"/>
              <a:t>contain</a:t>
            </a:r>
            <a:r>
              <a:rPr lang="sk-SK" baseline="0" dirty="0" smtClean="0"/>
              <a:t> at </a:t>
            </a:r>
            <a:r>
              <a:rPr lang="sk-SK" baseline="0" dirty="0" err="1" smtClean="0"/>
              <a:t>least</a:t>
            </a:r>
            <a:r>
              <a:rPr lang="sk-SK" baseline="0" dirty="0" smtClean="0"/>
              <a:t> a </a:t>
            </a:r>
            <a:r>
              <a:rPr lang="sk-SK" baseline="0" dirty="0" err="1" smtClean="0"/>
              <a:t>subject</a:t>
            </a:r>
            <a:r>
              <a:rPr lang="sk-SK" baseline="0" dirty="0" smtClean="0"/>
              <a:t> and </a:t>
            </a:r>
            <a:r>
              <a:rPr lang="sk-SK" baseline="0" dirty="0" err="1" smtClean="0"/>
              <a:t>verb</a:t>
            </a:r>
            <a:r>
              <a:rPr lang="sk-SK" baseline="0" dirty="0" smtClean="0"/>
              <a:t>, </a:t>
            </a:r>
            <a:r>
              <a:rPr lang="sk-SK" baseline="0" dirty="0" err="1" smtClean="0"/>
              <a:t>imperative</a:t>
            </a:r>
            <a:r>
              <a:rPr lang="sk-SK" baseline="0" dirty="0" smtClean="0"/>
              <a:t> </a:t>
            </a:r>
            <a:r>
              <a:rPr lang="sk-SK" baseline="0" dirty="0" err="1" smtClean="0"/>
              <a:t>is</a:t>
            </a:r>
            <a:r>
              <a:rPr lang="sk-SK" baseline="0" dirty="0" smtClean="0"/>
              <a:t> </a:t>
            </a:r>
            <a:r>
              <a:rPr lang="sk-SK" baseline="0" dirty="0" err="1" smtClean="0"/>
              <a:t>an</a:t>
            </a:r>
            <a:r>
              <a:rPr lang="sk-SK" baseline="0" dirty="0" smtClean="0"/>
              <a:t> </a:t>
            </a:r>
            <a:r>
              <a:rPr lang="sk-SK" baseline="0" dirty="0" err="1" smtClean="0"/>
              <a:t>exception</a:t>
            </a:r>
            <a:r>
              <a:rPr lang="sk-SK" baseline="0" dirty="0" smtClean="0"/>
              <a:t>, </a:t>
            </a:r>
            <a:r>
              <a:rPr lang="sk-SK" baseline="0" dirty="0" err="1" smtClean="0"/>
              <a:t>here</a:t>
            </a:r>
            <a:r>
              <a:rPr lang="sk-SK" baseline="0" dirty="0" smtClean="0"/>
              <a:t> in STOP! Or WAIT! </a:t>
            </a:r>
            <a:r>
              <a:rPr lang="sk-SK" baseline="0" dirty="0" err="1" smtClean="0"/>
              <a:t>The</a:t>
            </a:r>
            <a:r>
              <a:rPr lang="sk-SK" baseline="0" dirty="0" smtClean="0"/>
              <a:t> </a:t>
            </a:r>
            <a:r>
              <a:rPr lang="sk-SK" baseline="0" dirty="0" err="1" smtClean="0"/>
              <a:t>subject</a:t>
            </a:r>
            <a:r>
              <a:rPr lang="sk-SK" baseline="0" dirty="0" smtClean="0"/>
              <a:t> </a:t>
            </a:r>
            <a:r>
              <a:rPr lang="sk-SK" baseline="0" dirty="0" err="1" smtClean="0"/>
              <a:t>is</a:t>
            </a:r>
            <a:r>
              <a:rPr lang="sk-SK" baseline="0" dirty="0" smtClean="0"/>
              <a:t> </a:t>
            </a:r>
            <a:r>
              <a:rPr lang="sk-SK" baseline="0" dirty="0" err="1" smtClean="0"/>
              <a:t>implied</a:t>
            </a:r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305F9B-BE15-44BA-B06B-E45B9A84E0A8}" type="slidenum">
              <a:rPr lang="sk-SK" smtClean="0"/>
              <a:t>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383792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dirty="0" err="1" smtClean="0"/>
              <a:t>Sharenting</a:t>
            </a:r>
            <a:r>
              <a:rPr lang="sk-SK" baseline="0" dirty="0" smtClean="0"/>
              <a:t> – </a:t>
            </a:r>
            <a:r>
              <a:rPr lang="en-US" dirty="0" smtClean="0"/>
              <a:t>informal</a:t>
            </a:r>
            <a:r>
              <a:rPr lang="sk-SK" dirty="0" smtClean="0"/>
              <a:t>, </a:t>
            </a:r>
            <a:r>
              <a:rPr lang="en-US" dirty="0" smtClean="0"/>
              <a:t>the </a:t>
            </a:r>
            <a:r>
              <a:rPr lang="en-US" dirty="0" smtClean="0">
                <a:hlinkClick r:id="rId3" tooltip="Definition of habitual"/>
              </a:rPr>
              <a:t>habitual</a:t>
            </a:r>
            <a:r>
              <a:rPr lang="en-US" dirty="0" smtClean="0"/>
              <a:t> use of social </a:t>
            </a:r>
            <a:r>
              <a:rPr lang="en-US" dirty="0" smtClean="0">
                <a:hlinkClick r:id="rId4" tooltip="Definition of media"/>
              </a:rPr>
              <a:t>media</a:t>
            </a:r>
            <a:r>
              <a:rPr lang="en-US" dirty="0" smtClean="0"/>
              <a:t> to </a:t>
            </a:r>
            <a:r>
              <a:rPr lang="en-US" dirty="0" smtClean="0">
                <a:hlinkClick r:id="rId5" tooltip="Definition of share"/>
              </a:rPr>
              <a:t>share</a:t>
            </a:r>
            <a:r>
              <a:rPr lang="en-US" dirty="0" smtClean="0"/>
              <a:t> </a:t>
            </a:r>
            <a:r>
              <a:rPr lang="en-US" dirty="0" smtClean="0">
                <a:hlinkClick r:id="rId6" tooltip="Definition of news"/>
              </a:rPr>
              <a:t>news</a:t>
            </a:r>
            <a:r>
              <a:rPr lang="en-US" dirty="0" smtClean="0"/>
              <a:t>, </a:t>
            </a:r>
            <a:r>
              <a:rPr lang="en-US" dirty="0" smtClean="0">
                <a:hlinkClick r:id="rId7" tooltip="Definition of images"/>
              </a:rPr>
              <a:t>images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r>
              <a:rPr lang="en-US" dirty="0" smtClean="0"/>
              <a:t> of one’s children </a:t>
            </a:r>
          </a:p>
          <a:p>
            <a:r>
              <a:rPr lang="sk-SK" dirty="0" smtClean="0"/>
              <a:t>https://www.collinsdictionary.com/dictionary/english/sharenting</a:t>
            </a:r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305F9B-BE15-44BA-B06B-E45B9A84E0A8}" type="slidenum">
              <a:rPr lang="sk-SK" smtClean="0"/>
              <a:t>14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604513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err="1" smtClean="0"/>
              <a:t>Discussion</a:t>
            </a:r>
            <a:r>
              <a:rPr lang="sk-SK" dirty="0" smtClean="0"/>
              <a:t> – </a:t>
            </a:r>
            <a:r>
              <a:rPr lang="sk-SK" dirty="0" err="1" smtClean="0"/>
              <a:t>English</a:t>
            </a:r>
            <a:r>
              <a:rPr lang="sk-SK" dirty="0" smtClean="0"/>
              <a:t> as a lingua </a:t>
            </a:r>
            <a:r>
              <a:rPr lang="sk-SK" dirty="0" err="1" smtClean="0"/>
              <a:t>franca</a:t>
            </a:r>
            <a:r>
              <a:rPr lang="sk-SK" dirty="0" smtClean="0"/>
              <a:t>...</a:t>
            </a:r>
            <a:r>
              <a:rPr lang="sk-SK" dirty="0" err="1" smtClean="0"/>
              <a:t>what</a:t>
            </a:r>
            <a:r>
              <a:rPr lang="sk-SK" baseline="0" dirty="0" smtClean="0"/>
              <a:t> </a:t>
            </a:r>
            <a:r>
              <a:rPr lang="sk-SK" baseline="0" dirty="0" err="1" smtClean="0"/>
              <a:t>about</a:t>
            </a:r>
            <a:r>
              <a:rPr lang="sk-SK" baseline="0" dirty="0" smtClean="0"/>
              <a:t> </a:t>
            </a:r>
            <a:r>
              <a:rPr lang="sk-SK" baseline="0" dirty="0" err="1" smtClean="0"/>
              <a:t>other</a:t>
            </a:r>
            <a:r>
              <a:rPr lang="sk-SK" baseline="0" dirty="0" smtClean="0"/>
              <a:t> </a:t>
            </a:r>
            <a:r>
              <a:rPr lang="sk-SK" baseline="0" dirty="0" err="1" smtClean="0"/>
              <a:t>Ls</a:t>
            </a:r>
            <a:r>
              <a:rPr lang="sk-SK" baseline="0" dirty="0" smtClean="0"/>
              <a:t>? Are </a:t>
            </a:r>
            <a:r>
              <a:rPr lang="sk-SK" baseline="0" dirty="0" err="1" smtClean="0"/>
              <a:t>they</a:t>
            </a:r>
            <a:r>
              <a:rPr lang="sk-SK" baseline="0" dirty="0" smtClean="0"/>
              <a:t> </a:t>
            </a:r>
            <a:r>
              <a:rPr lang="sk-SK" baseline="0" dirty="0" err="1" smtClean="0"/>
              <a:t>endangered</a:t>
            </a:r>
            <a:r>
              <a:rPr lang="sk-SK" baseline="0" dirty="0" smtClean="0"/>
              <a:t> by </a:t>
            </a:r>
            <a:r>
              <a:rPr lang="sk-SK" baseline="0" dirty="0" err="1" smtClean="0"/>
              <a:t>the</a:t>
            </a:r>
            <a:r>
              <a:rPr lang="sk-SK" baseline="0" dirty="0" smtClean="0"/>
              <a:t> </a:t>
            </a:r>
            <a:r>
              <a:rPr lang="sk-SK" baseline="0" dirty="0" err="1" smtClean="0"/>
              <a:t>overwhelming</a:t>
            </a:r>
            <a:r>
              <a:rPr lang="sk-SK" baseline="0" dirty="0" smtClean="0"/>
              <a:t> </a:t>
            </a:r>
            <a:r>
              <a:rPr lang="sk-SK" baseline="0" dirty="0" err="1" smtClean="0"/>
              <a:t>presence</a:t>
            </a:r>
            <a:r>
              <a:rPr lang="sk-SK" baseline="0" dirty="0" smtClean="0"/>
              <a:t> of EL in society?</a:t>
            </a:r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305F9B-BE15-44BA-B06B-E45B9A84E0A8}" type="slidenum">
              <a:rPr lang="sk-SK" smtClean="0"/>
              <a:t>16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43326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DD9F2-9928-4F38-AA60-9960D376669B}" type="datetimeFigureOut">
              <a:rPr lang="sk-SK" smtClean="0"/>
              <a:t>28. 9. 2020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2C61B-0092-4109-BFC9-7BAF97D6A21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91256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DD9F2-9928-4F38-AA60-9960D376669B}" type="datetimeFigureOut">
              <a:rPr lang="sk-SK" smtClean="0"/>
              <a:t>28. 9. 2020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2C61B-0092-4109-BFC9-7BAF97D6A21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30602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DD9F2-9928-4F38-AA60-9960D376669B}" type="datetimeFigureOut">
              <a:rPr lang="sk-SK" smtClean="0"/>
              <a:t>28. 9. 2020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2C61B-0092-4109-BFC9-7BAF97D6A21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679299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DD9F2-9928-4F38-AA60-9960D376669B}" type="datetimeFigureOut">
              <a:rPr lang="sk-SK" smtClean="0"/>
              <a:t>28. 9. 2020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2C61B-0092-4109-BFC9-7BAF97D6A21B}" type="slidenum">
              <a:rPr lang="sk-SK" smtClean="0"/>
              <a:t>‹#›</a:t>
            </a:fld>
            <a:endParaRPr lang="sk-SK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090905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DD9F2-9928-4F38-AA60-9960D376669B}" type="datetimeFigureOut">
              <a:rPr lang="sk-SK" smtClean="0"/>
              <a:t>28. 9. 2020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2C61B-0092-4109-BFC9-7BAF97D6A21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322963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DD9F2-9928-4F38-AA60-9960D376669B}" type="datetimeFigureOut">
              <a:rPr lang="sk-SK" smtClean="0"/>
              <a:t>28. 9. 2020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2C61B-0092-4109-BFC9-7BAF97D6A21B}" type="slidenum">
              <a:rPr lang="sk-SK" smtClean="0"/>
              <a:t>‹#›</a:t>
            </a:fld>
            <a:endParaRPr lang="sk-SK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952435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DD9F2-9928-4F38-AA60-9960D376669B}" type="datetimeFigureOut">
              <a:rPr lang="sk-SK" smtClean="0"/>
              <a:t>28. 9. 2020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2C61B-0092-4109-BFC9-7BAF97D6A21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109233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DD9F2-9928-4F38-AA60-9960D376669B}" type="datetimeFigureOut">
              <a:rPr lang="sk-SK" smtClean="0"/>
              <a:t>28. 9. 2020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2C61B-0092-4109-BFC9-7BAF97D6A21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777736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DD9F2-9928-4F38-AA60-9960D376669B}" type="datetimeFigureOut">
              <a:rPr lang="sk-SK" smtClean="0"/>
              <a:t>28. 9. 2020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2C61B-0092-4109-BFC9-7BAF97D6A21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3980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DD9F2-9928-4F38-AA60-9960D376669B}" type="datetimeFigureOut">
              <a:rPr lang="sk-SK" smtClean="0"/>
              <a:t>28. 9. 2020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2C61B-0092-4109-BFC9-7BAF97D6A21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23055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DD9F2-9928-4F38-AA60-9960D376669B}" type="datetimeFigureOut">
              <a:rPr lang="sk-SK" smtClean="0"/>
              <a:t>28. 9. 2020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2C61B-0092-4109-BFC9-7BAF97D6A21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15573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DD9F2-9928-4F38-AA60-9960D376669B}" type="datetimeFigureOut">
              <a:rPr lang="sk-SK" smtClean="0"/>
              <a:t>28. 9. 2020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2C61B-0092-4109-BFC9-7BAF97D6A21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39996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DD9F2-9928-4F38-AA60-9960D376669B}" type="datetimeFigureOut">
              <a:rPr lang="sk-SK" smtClean="0"/>
              <a:t>28. 9. 2020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2C61B-0092-4109-BFC9-7BAF97D6A21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39549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DD9F2-9928-4F38-AA60-9960D376669B}" type="datetimeFigureOut">
              <a:rPr lang="sk-SK" smtClean="0"/>
              <a:t>28. 9. 2020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2C61B-0092-4109-BFC9-7BAF97D6A21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88664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DD9F2-9928-4F38-AA60-9960D376669B}" type="datetimeFigureOut">
              <a:rPr lang="sk-SK" smtClean="0"/>
              <a:t>28. 9. 2020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2C61B-0092-4109-BFC9-7BAF97D6A21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94277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DD9F2-9928-4F38-AA60-9960D376669B}" type="datetimeFigureOut">
              <a:rPr lang="sk-SK" smtClean="0"/>
              <a:t>28. 9. 2020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2C61B-0092-4109-BFC9-7BAF97D6A21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71941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DD9F2-9928-4F38-AA60-9960D376669B}" type="datetimeFigureOut">
              <a:rPr lang="sk-SK" smtClean="0"/>
              <a:t>28. 9. 2020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2C61B-0092-4109-BFC9-7BAF97D6A21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33889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A5DD9F2-9928-4F38-AA60-9960D376669B}" type="datetimeFigureOut">
              <a:rPr lang="sk-SK" smtClean="0"/>
              <a:t>28. 9. 2020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572C61B-0092-4109-BFC9-7BAF97D6A21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718211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cmillandictionary.com/dictionary/british/synta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err="1" smtClean="0"/>
              <a:t>Introduction</a:t>
            </a:r>
            <a:r>
              <a:rPr lang="sk-SK" dirty="0" smtClean="0"/>
              <a:t> to Syntax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Mgr. Anna Slatinská, PhD.</a:t>
            </a:r>
          </a:p>
          <a:p>
            <a:r>
              <a:rPr lang="sk-SK" dirty="0" err="1" smtClean="0"/>
              <a:t>Course</a:t>
            </a:r>
            <a:r>
              <a:rPr lang="sk-SK" dirty="0" smtClean="0"/>
              <a:t> </a:t>
            </a:r>
            <a:r>
              <a:rPr lang="sk-SK" dirty="0" err="1" smtClean="0"/>
              <a:t>Book</a:t>
            </a:r>
            <a:r>
              <a:rPr lang="sk-SK" dirty="0" smtClean="0"/>
              <a:t>:</a:t>
            </a:r>
          </a:p>
          <a:p>
            <a:r>
              <a:rPr lang="sk-SK" dirty="0" err="1" smtClean="0"/>
              <a:t>Rafajlovičová</a:t>
            </a:r>
            <a:r>
              <a:rPr lang="sk-SK" dirty="0" smtClean="0"/>
              <a:t>, Rita.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English</a:t>
            </a:r>
            <a:r>
              <a:rPr lang="sk-SK" dirty="0" smtClean="0"/>
              <a:t> </a:t>
            </a:r>
            <a:r>
              <a:rPr lang="sk-SK" dirty="0" err="1" smtClean="0"/>
              <a:t>Sentence</a:t>
            </a:r>
            <a:r>
              <a:rPr lang="sk-SK" dirty="0" smtClean="0"/>
              <a:t>. 2012, Prešov. 157 s. ISBN 978-80-555-0577-0.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4943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syntax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Syntax – </a:t>
            </a:r>
            <a:r>
              <a:rPr lang="sk-SK" dirty="0" err="1" smtClean="0"/>
              <a:t>syntactic</a:t>
            </a:r>
            <a:r>
              <a:rPr lang="sk-SK" dirty="0" smtClean="0"/>
              <a:t> </a:t>
            </a:r>
            <a:r>
              <a:rPr lang="sk-SK" dirty="0" err="1" smtClean="0"/>
              <a:t>structures</a:t>
            </a:r>
            <a:endParaRPr lang="sk-SK" dirty="0" smtClean="0"/>
          </a:p>
          <a:p>
            <a:r>
              <a:rPr lang="sk-SK" dirty="0" err="1" smtClean="0"/>
              <a:t>Learnt</a:t>
            </a:r>
            <a:r>
              <a:rPr lang="sk-SK" dirty="0" smtClean="0"/>
              <a:t> </a:t>
            </a:r>
            <a:r>
              <a:rPr lang="sk-SK" dirty="0" err="1" smtClean="0"/>
              <a:t>at</a:t>
            </a:r>
            <a:r>
              <a:rPr lang="sk-SK" dirty="0" smtClean="0"/>
              <a:t> </a:t>
            </a:r>
            <a:r>
              <a:rPr lang="sk-SK" dirty="0" err="1" smtClean="0"/>
              <a:t>school</a:t>
            </a:r>
            <a:endParaRPr lang="sk-SK" dirty="0" smtClean="0"/>
          </a:p>
          <a:p>
            <a:r>
              <a:rPr lang="sk-SK" dirty="0" err="1" smtClean="0"/>
              <a:t>We</a:t>
            </a:r>
            <a:r>
              <a:rPr lang="sk-SK" dirty="0" smtClean="0"/>
              <a:t> </a:t>
            </a:r>
            <a:r>
              <a:rPr lang="sk-SK" dirty="0" err="1" smtClean="0"/>
              <a:t>have</a:t>
            </a:r>
            <a:r>
              <a:rPr lang="sk-SK" dirty="0" smtClean="0"/>
              <a:t> </a:t>
            </a:r>
            <a:r>
              <a:rPr lang="sk-SK" dirty="0" err="1" smtClean="0"/>
              <a:t>got</a:t>
            </a:r>
            <a:r>
              <a:rPr lang="sk-SK" dirty="0" smtClean="0"/>
              <a:t> a </a:t>
            </a:r>
            <a:r>
              <a:rPr lang="sk-SK" dirty="0" err="1" smtClean="0"/>
              <a:t>choice</a:t>
            </a:r>
            <a:r>
              <a:rPr lang="sk-SK" dirty="0" smtClean="0"/>
              <a:t> to </a:t>
            </a:r>
            <a:r>
              <a:rPr lang="sk-SK" dirty="0" err="1" smtClean="0"/>
              <a:t>use</a:t>
            </a:r>
            <a:r>
              <a:rPr lang="sk-SK" dirty="0" smtClean="0"/>
              <a:t> a </a:t>
            </a:r>
            <a:r>
              <a:rPr lang="sk-SK" dirty="0" err="1" smtClean="0"/>
              <a:t>simple</a:t>
            </a:r>
            <a:r>
              <a:rPr lang="sk-SK" dirty="0" smtClean="0"/>
              <a:t> </a:t>
            </a:r>
            <a:r>
              <a:rPr lang="sk-SK" dirty="0" err="1" smtClean="0"/>
              <a:t>language</a:t>
            </a:r>
            <a:r>
              <a:rPr lang="sk-SK" dirty="0" smtClean="0"/>
              <a:t> in </a:t>
            </a:r>
            <a:r>
              <a:rPr lang="sk-SK" dirty="0" err="1" smtClean="0"/>
              <a:t>speech</a:t>
            </a:r>
            <a:r>
              <a:rPr lang="sk-SK" dirty="0" smtClean="0"/>
              <a:t> or </a:t>
            </a:r>
            <a:r>
              <a:rPr lang="sk-SK" dirty="0" err="1" smtClean="0"/>
              <a:t>complex</a:t>
            </a:r>
            <a:r>
              <a:rPr lang="sk-SK" dirty="0" smtClean="0"/>
              <a:t> </a:t>
            </a:r>
            <a:r>
              <a:rPr lang="sk-SK" dirty="0" err="1" smtClean="0"/>
              <a:t>language</a:t>
            </a:r>
            <a:r>
              <a:rPr lang="sk-SK" dirty="0" smtClean="0"/>
              <a:t> at </a:t>
            </a:r>
            <a:r>
              <a:rPr lang="sk-SK" dirty="0" err="1" smtClean="0"/>
              <a:t>i.e</a:t>
            </a:r>
            <a:r>
              <a:rPr lang="sk-SK" dirty="0" smtClean="0"/>
              <a:t>. </a:t>
            </a:r>
            <a:r>
              <a:rPr lang="sk-SK" dirty="0" err="1" smtClean="0"/>
              <a:t>school</a:t>
            </a:r>
            <a:r>
              <a:rPr lang="sk-SK" dirty="0" smtClean="0"/>
              <a:t>, at </a:t>
            </a:r>
            <a:r>
              <a:rPr lang="sk-SK" dirty="0" err="1" smtClean="0"/>
              <a:t>work</a:t>
            </a:r>
            <a:r>
              <a:rPr lang="sk-SK" dirty="0" smtClean="0"/>
              <a:t>...</a:t>
            </a:r>
          </a:p>
          <a:p>
            <a:r>
              <a:rPr lang="sk-SK" dirty="0" err="1" smtClean="0"/>
              <a:t>Situation-dependent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104939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Specifics</a:t>
            </a:r>
            <a:r>
              <a:rPr lang="sk-SK" dirty="0" smtClean="0"/>
              <a:t> of syntax </a:t>
            </a:r>
            <a:r>
              <a:rPr lang="sk-SK" dirty="0" err="1" smtClean="0"/>
              <a:t>regarding</a:t>
            </a:r>
            <a:r>
              <a:rPr lang="sk-SK" dirty="0" smtClean="0"/>
              <a:t> </a:t>
            </a:r>
            <a:r>
              <a:rPr lang="sk-SK" dirty="0" err="1" smtClean="0"/>
              <a:t>different</a:t>
            </a:r>
            <a:r>
              <a:rPr lang="sk-SK" dirty="0" smtClean="0"/>
              <a:t> </a:t>
            </a:r>
            <a:r>
              <a:rPr lang="sk-SK" dirty="0" err="1" smtClean="0"/>
              <a:t>genres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We</a:t>
            </a:r>
            <a:r>
              <a:rPr lang="sk-SK" dirty="0" smtClean="0"/>
              <a:t> </a:t>
            </a:r>
            <a:r>
              <a:rPr lang="sk-SK" dirty="0" err="1" smtClean="0"/>
              <a:t>use</a:t>
            </a:r>
            <a:r>
              <a:rPr lang="sk-SK" dirty="0" smtClean="0"/>
              <a:t> </a:t>
            </a:r>
            <a:r>
              <a:rPr lang="sk-SK" dirty="0" err="1" smtClean="0"/>
              <a:t>specific</a:t>
            </a:r>
            <a:r>
              <a:rPr lang="sk-SK" dirty="0" smtClean="0"/>
              <a:t> </a:t>
            </a:r>
            <a:r>
              <a:rPr lang="sk-SK" dirty="0" err="1" smtClean="0"/>
              <a:t>syntactic</a:t>
            </a:r>
            <a:r>
              <a:rPr lang="sk-SK" dirty="0" smtClean="0"/>
              <a:t> </a:t>
            </a:r>
            <a:r>
              <a:rPr lang="sk-SK" dirty="0" err="1" smtClean="0"/>
              <a:t>structures</a:t>
            </a:r>
            <a:r>
              <a:rPr lang="sk-SK" dirty="0" smtClean="0"/>
              <a:t>, </a:t>
            </a:r>
            <a:r>
              <a:rPr lang="sk-SK" dirty="0" err="1" smtClean="0"/>
              <a:t>specific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different</a:t>
            </a:r>
            <a:r>
              <a:rPr lang="sk-SK" dirty="0" smtClean="0"/>
              <a:t> </a:t>
            </a:r>
            <a:r>
              <a:rPr lang="sk-SK" dirty="0" err="1" smtClean="0"/>
              <a:t>genres</a:t>
            </a:r>
            <a:endParaRPr lang="sk-SK" dirty="0" smtClean="0"/>
          </a:p>
          <a:p>
            <a:r>
              <a:rPr lang="sk-SK" dirty="0" err="1" smtClean="0"/>
              <a:t>Language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literary</a:t>
            </a:r>
            <a:r>
              <a:rPr lang="sk-SK" dirty="0" smtClean="0"/>
              <a:t> </a:t>
            </a:r>
            <a:r>
              <a:rPr lang="sk-SK" dirty="0" err="1" smtClean="0"/>
              <a:t>criticism</a:t>
            </a:r>
            <a:r>
              <a:rPr lang="sk-SK" dirty="0" smtClean="0"/>
              <a:t>, </a:t>
            </a:r>
            <a:r>
              <a:rPr lang="sk-SK" dirty="0" err="1" smtClean="0"/>
              <a:t>language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football</a:t>
            </a:r>
            <a:r>
              <a:rPr lang="sk-SK" dirty="0" smtClean="0"/>
              <a:t> </a:t>
            </a:r>
            <a:r>
              <a:rPr lang="sk-SK" dirty="0" err="1" smtClean="0"/>
              <a:t>reports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046193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Standard and </a:t>
            </a:r>
            <a:r>
              <a:rPr lang="sk-SK" dirty="0" err="1" smtClean="0"/>
              <a:t>non-standard</a:t>
            </a:r>
            <a:r>
              <a:rPr lang="sk-SK" dirty="0" smtClean="0"/>
              <a:t> </a:t>
            </a:r>
            <a:r>
              <a:rPr lang="sk-SK" dirty="0" err="1" smtClean="0"/>
              <a:t>varieties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Standard </a:t>
            </a:r>
            <a:r>
              <a:rPr lang="sk-SK" dirty="0" err="1" smtClean="0"/>
              <a:t>ones</a:t>
            </a:r>
            <a:r>
              <a:rPr lang="sk-SK" dirty="0" smtClean="0"/>
              <a:t> – </a:t>
            </a:r>
            <a:r>
              <a:rPr lang="sk-SK" dirty="0" err="1" smtClean="0"/>
              <a:t>used</a:t>
            </a:r>
            <a:r>
              <a:rPr lang="sk-SK" dirty="0" smtClean="0"/>
              <a:t> in </a:t>
            </a:r>
            <a:r>
              <a:rPr lang="sk-SK" dirty="0" err="1" smtClean="0"/>
              <a:t>education</a:t>
            </a:r>
            <a:r>
              <a:rPr lang="sk-SK" dirty="0" smtClean="0"/>
              <a:t>, </a:t>
            </a:r>
            <a:r>
              <a:rPr lang="sk-SK" dirty="0" err="1" smtClean="0"/>
              <a:t>broadcasting</a:t>
            </a:r>
            <a:r>
              <a:rPr lang="sk-SK" dirty="0" smtClean="0"/>
              <a:t>, </a:t>
            </a:r>
            <a:r>
              <a:rPr lang="sk-SK" dirty="0" err="1" smtClean="0"/>
              <a:t>government</a:t>
            </a:r>
            <a:r>
              <a:rPr lang="sk-SK" dirty="0" smtClean="0"/>
              <a:t> </a:t>
            </a:r>
            <a:r>
              <a:rPr lang="sk-SK" dirty="0" err="1" smtClean="0"/>
              <a:t>structures</a:t>
            </a:r>
            <a:r>
              <a:rPr lang="sk-SK" dirty="0" smtClean="0"/>
              <a:t>...</a:t>
            </a:r>
          </a:p>
          <a:p>
            <a:r>
              <a:rPr lang="sk-SK" dirty="0" err="1" smtClean="0"/>
              <a:t>non-standard</a:t>
            </a:r>
            <a:r>
              <a:rPr lang="sk-SK" dirty="0" smtClean="0"/>
              <a:t> </a:t>
            </a:r>
            <a:r>
              <a:rPr lang="sk-SK" dirty="0" err="1" smtClean="0"/>
              <a:t>varieties</a:t>
            </a:r>
            <a:r>
              <a:rPr lang="sk-SK" dirty="0" smtClean="0"/>
              <a:t> – </a:t>
            </a:r>
            <a:r>
              <a:rPr lang="sk-SK" dirty="0" err="1" smtClean="0"/>
              <a:t>at</a:t>
            </a:r>
            <a:r>
              <a:rPr lang="sk-SK" dirty="0" smtClean="0"/>
              <a:t> </a:t>
            </a:r>
            <a:r>
              <a:rPr lang="sk-SK" dirty="0" err="1" smtClean="0"/>
              <a:t>home</a:t>
            </a:r>
            <a:r>
              <a:rPr lang="sk-SK" dirty="0" smtClean="0"/>
              <a:t>, in </a:t>
            </a:r>
            <a:r>
              <a:rPr lang="sk-SK" dirty="0" err="1" smtClean="0"/>
              <a:t>shops</a:t>
            </a:r>
            <a:r>
              <a:rPr lang="sk-SK" dirty="0" smtClean="0"/>
              <a:t>...</a:t>
            </a:r>
          </a:p>
          <a:p>
            <a:r>
              <a:rPr lang="sk-SK" dirty="0" smtClean="0"/>
              <a:t>No </a:t>
            </a:r>
            <a:r>
              <a:rPr lang="sk-SK" dirty="0" err="1" smtClean="0"/>
              <a:t>clear</a:t>
            </a:r>
            <a:r>
              <a:rPr lang="sk-SK" dirty="0" smtClean="0"/>
              <a:t> </a:t>
            </a:r>
            <a:r>
              <a:rPr lang="sk-SK" dirty="0" err="1" smtClean="0"/>
              <a:t>dividing</a:t>
            </a:r>
            <a:r>
              <a:rPr lang="sk-SK" dirty="0" smtClean="0"/>
              <a:t> </a:t>
            </a:r>
            <a:r>
              <a:rPr lang="sk-SK" dirty="0" err="1" smtClean="0"/>
              <a:t>line</a:t>
            </a:r>
            <a:r>
              <a:rPr lang="sk-SK" dirty="0" smtClean="0"/>
              <a:t> </a:t>
            </a:r>
            <a:r>
              <a:rPr lang="sk-SK" dirty="0" err="1" smtClean="0"/>
              <a:t>exists</a:t>
            </a:r>
            <a:r>
              <a:rPr lang="sk-SK" dirty="0" smtClean="0"/>
              <a:t>!</a:t>
            </a:r>
          </a:p>
          <a:p>
            <a:r>
              <a:rPr lang="sk-SK" dirty="0" err="1" smtClean="0"/>
              <a:t>Some</a:t>
            </a:r>
            <a:r>
              <a:rPr lang="sk-SK" dirty="0" smtClean="0"/>
              <a:t> </a:t>
            </a:r>
            <a:r>
              <a:rPr lang="sk-SK" dirty="0" err="1" smtClean="0"/>
              <a:t>structures</a:t>
            </a:r>
            <a:r>
              <a:rPr lang="sk-SK" dirty="0" smtClean="0"/>
              <a:t> – </a:t>
            </a:r>
            <a:r>
              <a:rPr lang="sk-SK" dirty="0" err="1" smtClean="0"/>
              <a:t>typical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speech</a:t>
            </a:r>
            <a:r>
              <a:rPr lang="sk-SK" dirty="0" smtClean="0"/>
              <a:t>, </a:t>
            </a:r>
            <a:r>
              <a:rPr lang="sk-SK" dirty="0" err="1" smtClean="0"/>
              <a:t>others</a:t>
            </a:r>
            <a:r>
              <a:rPr lang="sk-SK" dirty="0" smtClean="0"/>
              <a:t> just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writing</a:t>
            </a:r>
            <a:r>
              <a:rPr lang="sk-SK" dirty="0"/>
              <a:t> </a:t>
            </a:r>
            <a:r>
              <a:rPr lang="sk-SK" dirty="0" smtClean="0"/>
              <a:t>(or </a:t>
            </a:r>
            <a:r>
              <a:rPr lang="sk-SK" dirty="0" err="1" smtClean="0"/>
              <a:t>combined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You</a:t>
            </a:r>
            <a:r>
              <a:rPr lang="sk-SK" dirty="0" smtClean="0"/>
              <a:t> are test </a:t>
            </a:r>
            <a:r>
              <a:rPr lang="sk-SK" dirty="0" err="1" smtClean="0"/>
              <a:t>positive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COVID-19. </a:t>
            </a:r>
            <a:r>
              <a:rPr lang="sk-SK" dirty="0" err="1" smtClean="0"/>
              <a:t>Who</a:t>
            </a:r>
            <a:r>
              <a:rPr lang="sk-SK" dirty="0" smtClean="0"/>
              <a:t> </a:t>
            </a:r>
            <a:r>
              <a:rPr lang="sk-SK" dirty="0" err="1" smtClean="0"/>
              <a:t>did</a:t>
            </a:r>
            <a:r>
              <a:rPr lang="sk-SK" dirty="0" smtClean="0"/>
              <a:t> </a:t>
            </a:r>
            <a:r>
              <a:rPr lang="sk-SK" dirty="0" err="1" smtClean="0"/>
              <a:t>you</a:t>
            </a:r>
            <a:r>
              <a:rPr lang="sk-SK" dirty="0" smtClean="0"/>
              <a:t> </a:t>
            </a:r>
            <a:r>
              <a:rPr lang="sk-SK" dirty="0" err="1" smtClean="0"/>
              <a:t>travel</a:t>
            </a:r>
            <a:r>
              <a:rPr lang="sk-SK" dirty="0" smtClean="0"/>
              <a:t> </a:t>
            </a:r>
            <a:r>
              <a:rPr lang="sk-SK" dirty="0" err="1" smtClean="0"/>
              <a:t>with</a:t>
            </a:r>
            <a:r>
              <a:rPr lang="sk-SK" dirty="0" smtClean="0"/>
              <a:t>? (</a:t>
            </a:r>
            <a:r>
              <a:rPr lang="sk-SK" dirty="0" err="1" smtClean="0"/>
              <a:t>speech</a:t>
            </a:r>
            <a:r>
              <a:rPr lang="sk-SK" dirty="0" smtClean="0"/>
              <a:t>, </a:t>
            </a:r>
            <a:r>
              <a:rPr lang="sk-SK" dirty="0" err="1" smtClean="0"/>
              <a:t>writing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With</a:t>
            </a:r>
            <a:r>
              <a:rPr lang="sk-SK" dirty="0" smtClean="0"/>
              <a:t> </a:t>
            </a:r>
            <a:r>
              <a:rPr lang="sk-SK" dirty="0" err="1" smtClean="0"/>
              <a:t>whom</a:t>
            </a:r>
            <a:r>
              <a:rPr lang="sk-SK" dirty="0" smtClean="0"/>
              <a:t> </a:t>
            </a:r>
            <a:r>
              <a:rPr lang="sk-SK" dirty="0" err="1" smtClean="0"/>
              <a:t>did</a:t>
            </a:r>
            <a:r>
              <a:rPr lang="sk-SK" dirty="0" smtClean="0"/>
              <a:t> </a:t>
            </a:r>
            <a:r>
              <a:rPr lang="sk-SK" dirty="0" err="1" smtClean="0"/>
              <a:t>you</a:t>
            </a:r>
            <a:r>
              <a:rPr lang="sk-SK" dirty="0" smtClean="0"/>
              <a:t> </a:t>
            </a:r>
            <a:r>
              <a:rPr lang="sk-SK" dirty="0" err="1" smtClean="0"/>
              <a:t>travel</a:t>
            </a:r>
            <a:r>
              <a:rPr lang="sk-SK" dirty="0" smtClean="0"/>
              <a:t>? (</a:t>
            </a:r>
            <a:r>
              <a:rPr lang="sk-SK" dirty="0" err="1" smtClean="0"/>
              <a:t>mainly</a:t>
            </a:r>
            <a:r>
              <a:rPr lang="sk-SK" dirty="0" smtClean="0"/>
              <a:t> in </a:t>
            </a:r>
            <a:r>
              <a:rPr lang="sk-SK" dirty="0" err="1" smtClean="0"/>
              <a:t>formal</a:t>
            </a:r>
            <a:r>
              <a:rPr lang="sk-SK" dirty="0" smtClean="0"/>
              <a:t> </a:t>
            </a:r>
            <a:r>
              <a:rPr lang="sk-SK" dirty="0" err="1" smtClean="0"/>
              <a:t>writing</a:t>
            </a:r>
            <a:r>
              <a:rPr lang="sk-SK" dirty="0" smtClean="0"/>
              <a:t>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277061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syntax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Knowledte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how</a:t>
            </a:r>
            <a:r>
              <a:rPr lang="sk-SK" dirty="0" smtClean="0"/>
              <a:t> to </a:t>
            </a:r>
            <a:r>
              <a:rPr lang="sk-SK" dirty="0" err="1" smtClean="0"/>
              <a:t>construct</a:t>
            </a:r>
            <a:r>
              <a:rPr lang="sk-SK" dirty="0" smtClean="0"/>
              <a:t> </a:t>
            </a:r>
            <a:r>
              <a:rPr lang="sk-SK" dirty="0" err="1" smtClean="0"/>
              <a:t>sentences</a:t>
            </a:r>
            <a:r>
              <a:rPr lang="sk-SK" dirty="0" smtClean="0"/>
              <a:t> – </a:t>
            </a:r>
            <a:r>
              <a:rPr lang="sk-SK" dirty="0" err="1" smtClean="0"/>
              <a:t>important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L2 </a:t>
            </a:r>
            <a:r>
              <a:rPr lang="sk-SK" dirty="0" err="1" smtClean="0"/>
              <a:t>speakers</a:t>
            </a:r>
            <a:endParaRPr lang="sk-SK" dirty="0" smtClean="0"/>
          </a:p>
          <a:p>
            <a:r>
              <a:rPr lang="sk-SK" dirty="0" err="1" smtClean="0"/>
              <a:t>Common</a:t>
            </a:r>
            <a:r>
              <a:rPr lang="sk-SK" dirty="0" smtClean="0"/>
              <a:t> </a:t>
            </a:r>
            <a:r>
              <a:rPr lang="sk-SK" dirty="0" err="1" smtClean="0"/>
              <a:t>mistakes</a:t>
            </a:r>
            <a:r>
              <a:rPr lang="sk-SK" dirty="0" smtClean="0"/>
              <a:t>:</a:t>
            </a:r>
          </a:p>
          <a:p>
            <a:r>
              <a:rPr lang="sk-SK" dirty="0" err="1" smtClean="0"/>
              <a:t>Too</a:t>
            </a:r>
            <a:r>
              <a:rPr lang="sk-SK" dirty="0" smtClean="0"/>
              <a:t> </a:t>
            </a:r>
            <a:r>
              <a:rPr lang="sk-SK" dirty="0" err="1" smtClean="0"/>
              <a:t>long</a:t>
            </a:r>
            <a:r>
              <a:rPr lang="sk-SK" dirty="0" smtClean="0"/>
              <a:t> </a:t>
            </a:r>
            <a:r>
              <a:rPr lang="sk-SK" dirty="0" err="1" smtClean="0"/>
              <a:t>sentences</a:t>
            </a:r>
            <a:r>
              <a:rPr lang="sk-SK" dirty="0" smtClean="0"/>
              <a:t>, </a:t>
            </a:r>
            <a:r>
              <a:rPr lang="sk-SK" dirty="0" err="1" smtClean="0"/>
              <a:t>complex</a:t>
            </a:r>
            <a:r>
              <a:rPr lang="sk-SK" dirty="0" smtClean="0"/>
              <a:t> </a:t>
            </a:r>
            <a:r>
              <a:rPr lang="sk-SK" dirty="0" err="1" smtClean="0"/>
              <a:t>phrases</a:t>
            </a:r>
            <a:r>
              <a:rPr lang="sk-SK" dirty="0" smtClean="0"/>
              <a:t> </a:t>
            </a:r>
            <a:r>
              <a:rPr lang="sk-SK" dirty="0" err="1" smtClean="0"/>
              <a:t>at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beginning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101181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Language</a:t>
            </a:r>
            <a:r>
              <a:rPr lang="sk-SK" dirty="0" smtClean="0"/>
              <a:t> </a:t>
            </a:r>
            <a:r>
              <a:rPr lang="sk-SK" dirty="0" err="1" smtClean="0"/>
              <a:t>evolves</a:t>
            </a:r>
            <a:r>
              <a:rPr lang="sk-SK" dirty="0" smtClean="0"/>
              <a:t> </a:t>
            </a:r>
            <a:r>
              <a:rPr lang="sk-SK" dirty="0" err="1" smtClean="0"/>
              <a:t>like</a:t>
            </a:r>
            <a:r>
              <a:rPr lang="sk-SK" dirty="0" smtClean="0"/>
              <a:t> identity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Not</a:t>
            </a:r>
            <a:r>
              <a:rPr lang="sk-SK" dirty="0" smtClean="0"/>
              <a:t> </a:t>
            </a:r>
            <a:r>
              <a:rPr lang="sk-SK" dirty="0" err="1" smtClean="0"/>
              <a:t>fixed</a:t>
            </a:r>
            <a:r>
              <a:rPr lang="sk-SK" dirty="0"/>
              <a:t> </a:t>
            </a:r>
            <a:r>
              <a:rPr lang="sk-SK" dirty="0" smtClean="0"/>
              <a:t>or </a:t>
            </a:r>
            <a:r>
              <a:rPr lang="sk-SK" dirty="0" err="1" smtClean="0"/>
              <a:t>static</a:t>
            </a:r>
            <a:r>
              <a:rPr lang="sk-SK" dirty="0" smtClean="0"/>
              <a:t> entity</a:t>
            </a:r>
          </a:p>
          <a:p>
            <a:r>
              <a:rPr lang="sk-SK" dirty="0" err="1" smtClean="0"/>
              <a:t>Language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a </a:t>
            </a:r>
            <a:r>
              <a:rPr lang="sk-SK" dirty="0" err="1" smtClean="0"/>
              <a:t>process</a:t>
            </a:r>
            <a:endParaRPr lang="sk-SK" dirty="0" smtClean="0"/>
          </a:p>
          <a:p>
            <a:r>
              <a:rPr lang="sk-SK" dirty="0" err="1" smtClean="0"/>
              <a:t>Languages</a:t>
            </a:r>
            <a:r>
              <a:rPr lang="sk-SK" dirty="0" smtClean="0"/>
              <a:t> </a:t>
            </a:r>
            <a:r>
              <a:rPr lang="sk-SK" dirty="0" err="1" smtClean="0"/>
              <a:t>change</a:t>
            </a:r>
            <a:endParaRPr lang="sk-SK" dirty="0" smtClean="0"/>
          </a:p>
          <a:p>
            <a:r>
              <a:rPr lang="sk-SK" dirty="0" err="1" smtClean="0"/>
              <a:t>Even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meaning</a:t>
            </a:r>
            <a:r>
              <a:rPr lang="sk-SK" dirty="0" smtClean="0"/>
              <a:t> of </a:t>
            </a:r>
            <a:r>
              <a:rPr lang="sk-SK" dirty="0" err="1" smtClean="0"/>
              <a:t>existing</a:t>
            </a:r>
            <a:r>
              <a:rPr lang="sk-SK" dirty="0" smtClean="0"/>
              <a:t> </a:t>
            </a:r>
            <a:r>
              <a:rPr lang="sk-SK" dirty="0" err="1" smtClean="0"/>
              <a:t>words</a:t>
            </a:r>
            <a:r>
              <a:rPr lang="sk-SK" dirty="0" smtClean="0"/>
              <a:t> </a:t>
            </a:r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be</a:t>
            </a:r>
            <a:r>
              <a:rPr lang="sk-SK" dirty="0" smtClean="0"/>
              <a:t> </a:t>
            </a:r>
            <a:r>
              <a:rPr lang="sk-SK" dirty="0" err="1" smtClean="0"/>
              <a:t>changed</a:t>
            </a:r>
            <a:r>
              <a:rPr lang="sk-SK" dirty="0" smtClean="0"/>
              <a:t> (</a:t>
            </a:r>
            <a:r>
              <a:rPr lang="sk-SK" dirty="0" err="1" smtClean="0"/>
              <a:t>extended</a:t>
            </a:r>
            <a:r>
              <a:rPr lang="sk-SK" dirty="0" smtClean="0"/>
              <a:t>)</a:t>
            </a:r>
          </a:p>
          <a:p>
            <a:r>
              <a:rPr lang="sk-SK" dirty="0" smtClean="0"/>
              <a:t>New </a:t>
            </a:r>
            <a:r>
              <a:rPr lang="sk-SK" dirty="0" err="1" smtClean="0"/>
              <a:t>words</a:t>
            </a:r>
            <a:r>
              <a:rPr lang="sk-SK" dirty="0" smtClean="0"/>
              <a:t> and </a:t>
            </a:r>
            <a:r>
              <a:rPr lang="sk-SK" dirty="0" err="1" smtClean="0"/>
              <a:t>meanings</a:t>
            </a:r>
            <a:r>
              <a:rPr lang="sk-SK" dirty="0" smtClean="0"/>
              <a:t> </a:t>
            </a:r>
            <a:r>
              <a:rPr lang="sk-SK" dirty="0" err="1" smtClean="0"/>
              <a:t>appear</a:t>
            </a:r>
            <a:r>
              <a:rPr lang="sk-SK" dirty="0" smtClean="0"/>
              <a:t> (</a:t>
            </a:r>
            <a:r>
              <a:rPr lang="sk-SK" dirty="0" err="1" smtClean="0"/>
              <a:t>sharenting</a:t>
            </a:r>
            <a:r>
              <a:rPr lang="sk-SK" dirty="0" smtClean="0"/>
              <a:t>)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037401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What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knowledge</a:t>
            </a:r>
            <a:r>
              <a:rPr lang="sk-SK" dirty="0" smtClean="0"/>
              <a:t> of syntax </a:t>
            </a:r>
            <a:r>
              <a:rPr lang="sk-SK" dirty="0" err="1" smtClean="0"/>
              <a:t>good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Humans</a:t>
            </a:r>
            <a:r>
              <a:rPr lang="sk-SK" dirty="0" smtClean="0"/>
              <a:t> </a:t>
            </a:r>
            <a:r>
              <a:rPr lang="sk-SK" dirty="0" err="1" smtClean="0"/>
              <a:t>need</a:t>
            </a:r>
            <a:r>
              <a:rPr lang="sk-SK" dirty="0" smtClean="0"/>
              <a:t> syntax to </a:t>
            </a:r>
            <a:r>
              <a:rPr lang="sk-SK" dirty="0" err="1" smtClean="0"/>
              <a:t>compose</a:t>
            </a:r>
            <a:r>
              <a:rPr lang="sk-SK" dirty="0" smtClean="0"/>
              <a:t> </a:t>
            </a:r>
            <a:r>
              <a:rPr lang="sk-SK" dirty="0" err="1" smtClean="0"/>
              <a:t>complex</a:t>
            </a:r>
            <a:r>
              <a:rPr lang="sk-SK" dirty="0" smtClean="0"/>
              <a:t> </a:t>
            </a:r>
            <a:r>
              <a:rPr lang="sk-SK" dirty="0" err="1" smtClean="0"/>
              <a:t>messages</a:t>
            </a:r>
            <a:endParaRPr lang="sk-SK" dirty="0" smtClean="0"/>
          </a:p>
          <a:p>
            <a:r>
              <a:rPr lang="sk-SK" dirty="0" err="1" smtClean="0"/>
              <a:t>Messages</a:t>
            </a:r>
            <a:r>
              <a:rPr lang="sk-SK" dirty="0" smtClean="0"/>
              <a:t> – </a:t>
            </a:r>
            <a:r>
              <a:rPr lang="sk-SK" dirty="0" err="1" smtClean="0"/>
              <a:t>meaning</a:t>
            </a:r>
            <a:endParaRPr lang="sk-SK" dirty="0" smtClean="0"/>
          </a:p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organization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syntax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not</a:t>
            </a:r>
            <a:r>
              <a:rPr lang="sk-SK" dirty="0" smtClean="0"/>
              <a:t> </a:t>
            </a:r>
            <a:r>
              <a:rPr lang="sk-SK" dirty="0" err="1" smtClean="0"/>
              <a:t>entirely</a:t>
            </a:r>
            <a:r>
              <a:rPr lang="sk-SK" dirty="0" smtClean="0"/>
              <a:t> </a:t>
            </a:r>
            <a:r>
              <a:rPr lang="sk-SK" dirty="0" err="1" smtClean="0"/>
              <a:t>arbitrary</a:t>
            </a:r>
            <a:endParaRPr lang="sk-SK" dirty="0" smtClean="0"/>
          </a:p>
          <a:p>
            <a:r>
              <a:rPr lang="sk-SK" dirty="0" err="1" smtClean="0"/>
              <a:t>e.g</a:t>
            </a:r>
            <a:r>
              <a:rPr lang="sk-SK" dirty="0" smtClean="0"/>
              <a:t>. </a:t>
            </a:r>
            <a:r>
              <a:rPr lang="sk-SK" dirty="0" err="1" smtClean="0"/>
              <a:t>phrases</a:t>
            </a:r>
            <a:r>
              <a:rPr lang="sk-SK" dirty="0" smtClean="0"/>
              <a:t> –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head</a:t>
            </a:r>
            <a:r>
              <a:rPr lang="sk-SK" dirty="0" smtClean="0"/>
              <a:t> plus </a:t>
            </a:r>
            <a:r>
              <a:rPr lang="sk-SK" dirty="0" err="1" smtClean="0"/>
              <a:t>modifiers</a:t>
            </a:r>
            <a:endParaRPr lang="sk-SK" dirty="0" smtClean="0"/>
          </a:p>
          <a:p>
            <a:r>
              <a:rPr lang="sk-SK" dirty="0" err="1" smtClean="0"/>
              <a:t>Adjectives</a:t>
            </a:r>
            <a:r>
              <a:rPr lang="sk-SK" dirty="0" smtClean="0"/>
              <a:t> </a:t>
            </a:r>
            <a:r>
              <a:rPr lang="sk-SK" dirty="0" err="1" smtClean="0"/>
              <a:t>precede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head</a:t>
            </a:r>
            <a:r>
              <a:rPr lang="sk-SK" dirty="0" smtClean="0"/>
              <a:t> </a:t>
            </a:r>
            <a:r>
              <a:rPr lang="sk-SK" dirty="0" err="1" smtClean="0"/>
              <a:t>noun</a:t>
            </a:r>
            <a:r>
              <a:rPr lang="sk-SK" dirty="0" smtClean="0"/>
              <a:t>...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105422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To </a:t>
            </a:r>
            <a:r>
              <a:rPr lang="sk-SK" dirty="0" err="1" smtClean="0"/>
              <a:t>sum</a:t>
            </a:r>
            <a:r>
              <a:rPr lang="sk-SK" dirty="0" smtClean="0"/>
              <a:t> </a:t>
            </a:r>
            <a:r>
              <a:rPr lang="sk-SK" dirty="0" err="1" smtClean="0"/>
              <a:t>up</a:t>
            </a:r>
            <a:r>
              <a:rPr lang="sk-SK" dirty="0" smtClean="0"/>
              <a:t>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Language</a:t>
            </a:r>
            <a:r>
              <a:rPr lang="sk-SK" dirty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at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centre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human</a:t>
            </a:r>
            <a:r>
              <a:rPr lang="sk-SK" dirty="0" smtClean="0"/>
              <a:t> </a:t>
            </a:r>
            <a:r>
              <a:rPr lang="sk-SK" dirty="0" err="1" smtClean="0"/>
              <a:t>societies</a:t>
            </a:r>
            <a:endParaRPr lang="sk-SK" dirty="0" smtClean="0"/>
          </a:p>
          <a:p>
            <a:r>
              <a:rPr lang="sk-SK" dirty="0" err="1" smtClean="0"/>
              <a:t>Crucial</a:t>
            </a:r>
            <a:r>
              <a:rPr lang="sk-SK" dirty="0" smtClean="0"/>
              <a:t> part in </a:t>
            </a:r>
            <a:r>
              <a:rPr lang="sk-SK" dirty="0" err="1" smtClean="0"/>
              <a:t>organization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social</a:t>
            </a:r>
            <a:r>
              <a:rPr lang="sk-SK" dirty="0" smtClean="0"/>
              <a:t> </a:t>
            </a:r>
            <a:r>
              <a:rPr lang="sk-SK" dirty="0" err="1" smtClean="0"/>
              <a:t>activities</a:t>
            </a:r>
            <a:endParaRPr lang="sk-SK" dirty="0" smtClean="0"/>
          </a:p>
          <a:p>
            <a:r>
              <a:rPr lang="sk-SK" dirty="0" err="1" smtClean="0"/>
              <a:t>From</a:t>
            </a:r>
            <a:r>
              <a:rPr lang="sk-SK" dirty="0" smtClean="0"/>
              <a:t> </a:t>
            </a:r>
            <a:r>
              <a:rPr lang="sk-SK" dirty="0" err="1" smtClean="0"/>
              <a:t>government</a:t>
            </a:r>
            <a:r>
              <a:rPr lang="sk-SK" dirty="0" smtClean="0"/>
              <a:t> to </a:t>
            </a:r>
            <a:r>
              <a:rPr lang="sk-SK" dirty="0" err="1" smtClean="0"/>
              <a:t>home</a:t>
            </a:r>
            <a:endParaRPr lang="sk-SK" dirty="0" smtClean="0"/>
          </a:p>
          <a:p>
            <a:r>
              <a:rPr lang="sk-SK" dirty="0" err="1" smtClean="0"/>
              <a:t>It</a:t>
            </a:r>
            <a:r>
              <a:rPr lang="sk-SK" dirty="0" smtClean="0"/>
              <a:t> </a:t>
            </a:r>
            <a:r>
              <a:rPr lang="sk-SK" dirty="0" err="1" smtClean="0"/>
              <a:t>requires</a:t>
            </a:r>
            <a:r>
              <a:rPr lang="sk-SK" dirty="0" smtClean="0"/>
              <a:t> </a:t>
            </a:r>
            <a:r>
              <a:rPr lang="sk-SK" dirty="0" err="1" smtClean="0"/>
              <a:t>complex</a:t>
            </a:r>
            <a:r>
              <a:rPr lang="sk-SK" dirty="0" smtClean="0"/>
              <a:t> </a:t>
            </a:r>
            <a:r>
              <a:rPr lang="sk-SK" dirty="0" err="1" smtClean="0"/>
              <a:t>language</a:t>
            </a:r>
            <a:r>
              <a:rPr lang="sk-SK" dirty="0" smtClean="0"/>
              <a:t> and </a:t>
            </a:r>
            <a:r>
              <a:rPr lang="sk-SK" dirty="0" err="1" smtClean="0"/>
              <a:t>thus</a:t>
            </a:r>
            <a:r>
              <a:rPr lang="sk-SK" dirty="0" smtClean="0"/>
              <a:t> syntax</a:t>
            </a:r>
          </a:p>
        </p:txBody>
      </p:sp>
    </p:spTree>
    <p:extLst>
      <p:ext uri="{BB962C8B-B14F-4D97-AF65-F5344CB8AC3E}">
        <p14:creationId xmlns:p14="http://schemas.microsoft.com/office/powerpoint/2010/main" val="1199618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2771800" y="2564904"/>
            <a:ext cx="593652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dirty="0" smtClean="0"/>
              <a:t>SYNTAX</a:t>
            </a:r>
          </a:p>
          <a:p>
            <a:r>
              <a:rPr lang="sk-SK" sz="3600" dirty="0" smtClean="0"/>
              <a:t>WHAT IS IT ABOUT?</a:t>
            </a:r>
          </a:p>
          <a:p>
            <a:r>
              <a:rPr lang="sk-SK" dirty="0">
                <a:hlinkClick r:id="rId3"/>
              </a:rPr>
              <a:t>https://</a:t>
            </a:r>
            <a:r>
              <a:rPr lang="sk-SK" dirty="0" smtClean="0">
                <a:hlinkClick r:id="rId3"/>
              </a:rPr>
              <a:t>www.macmillandictionary.com/dictionary/british/syntax</a:t>
            </a:r>
            <a:endParaRPr lang="sk-SK" dirty="0" smtClean="0"/>
          </a:p>
          <a:p>
            <a:endParaRPr lang="sk-SK" sz="3600" dirty="0" smtClean="0"/>
          </a:p>
          <a:p>
            <a:endParaRPr lang="sk-SK" sz="3600" dirty="0"/>
          </a:p>
        </p:txBody>
      </p:sp>
      <p:sp>
        <p:nvSpPr>
          <p:cNvPr id="3" name="BlokTextu 2"/>
          <p:cNvSpPr txBox="1"/>
          <p:nvPr/>
        </p:nvSpPr>
        <p:spPr>
          <a:xfrm>
            <a:off x="5508104" y="1916832"/>
            <a:ext cx="2262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dirty="0" smtClean="0"/>
              <a:t>THE SENTENCE</a:t>
            </a:r>
            <a:endParaRPr lang="sk-SK" sz="2400" dirty="0"/>
          </a:p>
        </p:txBody>
      </p:sp>
      <p:sp>
        <p:nvSpPr>
          <p:cNvPr id="4" name="BlokTextu 3"/>
          <p:cNvSpPr txBox="1"/>
          <p:nvPr/>
        </p:nvSpPr>
        <p:spPr>
          <a:xfrm>
            <a:off x="1331640" y="1772816"/>
            <a:ext cx="12987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WORDS</a:t>
            </a:r>
          </a:p>
          <a:p>
            <a:r>
              <a:rPr lang="sk-SK" dirty="0" smtClean="0"/>
              <a:t>PHRASES</a:t>
            </a:r>
          </a:p>
          <a:p>
            <a:r>
              <a:rPr lang="sk-SK" dirty="0" smtClean="0"/>
              <a:t>CLAUSES</a:t>
            </a:r>
          </a:p>
          <a:p>
            <a:r>
              <a:rPr lang="sk-SK" dirty="0" smtClean="0"/>
              <a:t>SENTENCE</a:t>
            </a:r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1691680" y="4581128"/>
            <a:ext cx="2178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CLAUSE ELEMENTS</a:t>
            </a:r>
            <a:endParaRPr lang="sk-SK" dirty="0"/>
          </a:p>
        </p:txBody>
      </p:sp>
      <p:sp>
        <p:nvSpPr>
          <p:cNvPr id="6" name="BlokTextu 5"/>
          <p:cNvSpPr txBox="1"/>
          <p:nvPr/>
        </p:nvSpPr>
        <p:spPr>
          <a:xfrm>
            <a:off x="6084168" y="4293096"/>
            <a:ext cx="2206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TYPES OF CLAUSES</a:t>
            </a:r>
            <a:endParaRPr lang="sk-SK" dirty="0"/>
          </a:p>
        </p:txBody>
      </p:sp>
      <p:sp>
        <p:nvSpPr>
          <p:cNvPr id="7" name="BlokTextu 6"/>
          <p:cNvSpPr txBox="1"/>
          <p:nvPr/>
        </p:nvSpPr>
        <p:spPr>
          <a:xfrm>
            <a:off x="4427984" y="5373216"/>
            <a:ext cx="525382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dirty="0" err="1" smtClean="0"/>
              <a:t>Coordination</a:t>
            </a:r>
            <a:r>
              <a:rPr lang="sk-SK" sz="2000" dirty="0" smtClean="0"/>
              <a:t> and </a:t>
            </a:r>
            <a:r>
              <a:rPr lang="sk-SK" sz="2000" dirty="0" err="1" smtClean="0"/>
              <a:t>subordination</a:t>
            </a:r>
            <a:endParaRPr lang="sk-SK" sz="2000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1168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Why</a:t>
            </a:r>
            <a:r>
              <a:rPr lang="sk-SK" dirty="0" smtClean="0"/>
              <a:t> do </a:t>
            </a:r>
            <a:r>
              <a:rPr lang="sk-SK" dirty="0" err="1" smtClean="0"/>
              <a:t>we</a:t>
            </a:r>
            <a:r>
              <a:rPr lang="sk-SK" dirty="0" smtClean="0"/>
              <a:t> study syntax?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Complex</a:t>
            </a:r>
            <a:r>
              <a:rPr lang="sk-SK" dirty="0" smtClean="0"/>
              <a:t> </a:t>
            </a:r>
            <a:r>
              <a:rPr lang="sk-SK" dirty="0" err="1" smtClean="0"/>
              <a:t>messages</a:t>
            </a:r>
            <a:endParaRPr lang="sk-SK" dirty="0" smtClean="0"/>
          </a:p>
          <a:p>
            <a:r>
              <a:rPr lang="sk-SK" dirty="0" err="1" smtClean="0"/>
              <a:t>phrases</a:t>
            </a:r>
            <a:r>
              <a:rPr lang="sk-SK" dirty="0" smtClean="0"/>
              <a:t> are </a:t>
            </a:r>
            <a:r>
              <a:rPr lang="sk-SK" dirty="0" err="1" smtClean="0"/>
              <a:t>combined</a:t>
            </a:r>
            <a:r>
              <a:rPr lang="sk-SK" dirty="0" smtClean="0"/>
              <a:t> </a:t>
            </a:r>
            <a:r>
              <a:rPr lang="sk-SK" dirty="0" err="1" smtClean="0"/>
              <a:t>into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endParaRPr lang="sk-SK" dirty="0" smtClean="0"/>
          </a:p>
          <a:p>
            <a:r>
              <a:rPr lang="sk-SK" dirty="0" err="1" smtClean="0"/>
              <a:t>Words</a:t>
            </a:r>
            <a:r>
              <a:rPr lang="sk-SK" dirty="0" smtClean="0"/>
              <a:t> are </a:t>
            </a:r>
            <a:r>
              <a:rPr lang="sk-SK" dirty="0" err="1" smtClean="0"/>
              <a:t>put</a:t>
            </a:r>
            <a:r>
              <a:rPr lang="sk-SK" dirty="0" smtClean="0"/>
              <a:t> </a:t>
            </a:r>
            <a:r>
              <a:rPr lang="sk-SK" dirty="0" err="1" smtClean="0"/>
              <a:t>together</a:t>
            </a:r>
            <a:r>
              <a:rPr lang="sk-SK" dirty="0" smtClean="0"/>
              <a:t> – </a:t>
            </a:r>
            <a:r>
              <a:rPr lang="sk-SK" dirty="0" err="1" smtClean="0"/>
              <a:t>phrases</a:t>
            </a:r>
            <a:endParaRPr lang="sk-SK" dirty="0" smtClean="0"/>
          </a:p>
          <a:p>
            <a:r>
              <a:rPr lang="sk-SK" dirty="0" err="1" smtClean="0"/>
              <a:t>Phrases</a:t>
            </a:r>
            <a:r>
              <a:rPr lang="sk-SK" dirty="0" smtClean="0"/>
              <a:t> – </a:t>
            </a:r>
            <a:r>
              <a:rPr lang="sk-SK" dirty="0" err="1" smtClean="0"/>
              <a:t>clauses</a:t>
            </a:r>
            <a:endParaRPr lang="sk-SK" dirty="0" smtClean="0"/>
          </a:p>
          <a:p>
            <a:r>
              <a:rPr lang="sk-SK" dirty="0" err="1" smtClean="0"/>
              <a:t>Clauses</a:t>
            </a:r>
            <a:r>
              <a:rPr lang="sk-SK" dirty="0" smtClean="0"/>
              <a:t> – </a:t>
            </a:r>
            <a:r>
              <a:rPr lang="sk-SK" dirty="0" err="1" smtClean="0"/>
              <a:t>put</a:t>
            </a:r>
            <a:r>
              <a:rPr lang="sk-SK" dirty="0" smtClean="0"/>
              <a:t> </a:t>
            </a:r>
            <a:r>
              <a:rPr lang="sk-SK" dirty="0" err="1" smtClean="0"/>
              <a:t>together</a:t>
            </a:r>
            <a:r>
              <a:rPr lang="sk-SK" dirty="0" smtClean="0"/>
              <a:t> to </a:t>
            </a:r>
            <a:r>
              <a:rPr lang="sk-SK" dirty="0" err="1" smtClean="0"/>
              <a:t>form</a:t>
            </a:r>
            <a:r>
              <a:rPr lang="sk-SK" dirty="0" smtClean="0"/>
              <a:t> </a:t>
            </a:r>
            <a:r>
              <a:rPr lang="sk-SK" dirty="0" err="1" smtClean="0"/>
              <a:t>sentences</a:t>
            </a:r>
            <a:endParaRPr lang="sk-SK" dirty="0" smtClean="0"/>
          </a:p>
          <a:p>
            <a:r>
              <a:rPr lang="sk-SK" dirty="0" err="1" smtClean="0"/>
              <a:t>Clauses</a:t>
            </a:r>
            <a:r>
              <a:rPr lang="sk-SK" dirty="0" smtClean="0"/>
              <a:t> – Main and </a:t>
            </a:r>
            <a:r>
              <a:rPr lang="sk-SK" dirty="0" err="1" smtClean="0"/>
              <a:t>Dependent</a:t>
            </a:r>
            <a:r>
              <a:rPr lang="sk-SK" dirty="0" smtClean="0"/>
              <a:t>/</a:t>
            </a:r>
            <a:r>
              <a:rPr lang="sk-SK" dirty="0" err="1" smtClean="0"/>
              <a:t>Subordinate</a:t>
            </a:r>
            <a:endParaRPr lang="sk-SK" dirty="0" smtClean="0"/>
          </a:p>
          <a:p>
            <a:r>
              <a:rPr lang="sk-SK" dirty="0" err="1" smtClean="0"/>
              <a:t>If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situation</a:t>
            </a:r>
            <a:r>
              <a:rPr lang="sk-SK" dirty="0" smtClean="0"/>
              <a:t> </a:t>
            </a:r>
            <a:r>
              <a:rPr lang="sk-SK" dirty="0" err="1" smtClean="0"/>
              <a:t>gets</a:t>
            </a:r>
            <a:r>
              <a:rPr lang="sk-SK" dirty="0" smtClean="0"/>
              <a:t> </a:t>
            </a:r>
            <a:r>
              <a:rPr lang="sk-SK" dirty="0" err="1" smtClean="0"/>
              <a:t>worse</a:t>
            </a:r>
            <a:r>
              <a:rPr lang="sk-SK" dirty="0" smtClean="0"/>
              <a:t> and more </a:t>
            </a:r>
            <a:r>
              <a:rPr lang="sk-SK" dirty="0" err="1" smtClean="0"/>
              <a:t>than</a:t>
            </a:r>
            <a:r>
              <a:rPr lang="sk-SK" dirty="0" smtClean="0"/>
              <a:t> 2 </a:t>
            </a:r>
            <a:r>
              <a:rPr lang="sk-SK" dirty="0" err="1" smtClean="0"/>
              <a:t>infected</a:t>
            </a:r>
            <a:r>
              <a:rPr lang="sk-SK" dirty="0" smtClean="0"/>
              <a:t> </a:t>
            </a:r>
            <a:r>
              <a:rPr lang="sk-SK" dirty="0" err="1" smtClean="0"/>
              <a:t>people</a:t>
            </a:r>
            <a:r>
              <a:rPr lang="sk-SK" dirty="0" smtClean="0"/>
              <a:t> </a:t>
            </a:r>
            <a:r>
              <a:rPr lang="sk-SK" dirty="0" err="1" smtClean="0"/>
              <a:t>appear</a:t>
            </a:r>
            <a:r>
              <a:rPr lang="sk-SK" dirty="0" smtClean="0"/>
              <a:t>, </a:t>
            </a:r>
            <a:r>
              <a:rPr lang="sk-SK" dirty="0" err="1" smtClean="0"/>
              <a:t>we</a:t>
            </a:r>
            <a:r>
              <a:rPr lang="sk-SK" dirty="0"/>
              <a:t> </a:t>
            </a:r>
            <a:r>
              <a:rPr lang="sk-SK" dirty="0" err="1" smtClean="0"/>
              <a:t>will</a:t>
            </a:r>
            <a:r>
              <a:rPr lang="sk-SK" dirty="0"/>
              <a:t> </a:t>
            </a:r>
            <a:r>
              <a:rPr lang="sk-SK" dirty="0" smtClean="0"/>
              <a:t>transfer to online </a:t>
            </a:r>
            <a:r>
              <a:rPr lang="sk-SK" dirty="0" err="1" smtClean="0"/>
              <a:t>teaching</a:t>
            </a:r>
            <a:r>
              <a:rPr lang="sk-SK" dirty="0" smtClean="0"/>
              <a:t>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3856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 smtClean="0"/>
              <a:t>What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specific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communication</a:t>
            </a:r>
            <a:r>
              <a:rPr lang="sk-SK" dirty="0" smtClean="0"/>
              <a:t> in </a:t>
            </a:r>
            <a:r>
              <a:rPr lang="sk-SK" dirty="0" err="1" smtClean="0"/>
              <a:t>familiar</a:t>
            </a:r>
            <a:r>
              <a:rPr lang="sk-SK" dirty="0" smtClean="0"/>
              <a:t> and </a:t>
            </a:r>
            <a:r>
              <a:rPr lang="sk-SK" dirty="0" err="1" smtClean="0"/>
              <a:t>complex</a:t>
            </a:r>
            <a:r>
              <a:rPr lang="sk-SK" dirty="0" smtClean="0"/>
              <a:t> </a:t>
            </a:r>
            <a:r>
              <a:rPr lang="sk-SK" dirty="0" err="1" smtClean="0"/>
              <a:t>situations</a:t>
            </a:r>
            <a:r>
              <a:rPr lang="sk-SK" dirty="0" smtClean="0"/>
              <a:t> in </a:t>
            </a:r>
            <a:r>
              <a:rPr lang="sk-SK" dirty="0" err="1" smtClean="0"/>
              <a:t>terms</a:t>
            </a:r>
            <a:r>
              <a:rPr lang="sk-SK" dirty="0" smtClean="0"/>
              <a:t> of syntax?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Communication</a:t>
            </a:r>
            <a:r>
              <a:rPr lang="sk-SK" dirty="0" smtClean="0"/>
              <a:t> in </a:t>
            </a:r>
            <a:r>
              <a:rPr lang="sk-SK" dirty="0" err="1" smtClean="0"/>
              <a:t>small</a:t>
            </a:r>
            <a:r>
              <a:rPr lang="sk-SK" dirty="0" smtClean="0"/>
              <a:t> and </a:t>
            </a:r>
            <a:r>
              <a:rPr lang="sk-SK" dirty="0" err="1" smtClean="0"/>
              <a:t>familiar</a:t>
            </a:r>
            <a:r>
              <a:rPr lang="sk-SK" dirty="0" smtClean="0"/>
              <a:t> </a:t>
            </a:r>
            <a:r>
              <a:rPr lang="sk-SK" dirty="0" err="1" smtClean="0"/>
              <a:t>situations</a:t>
            </a:r>
            <a:r>
              <a:rPr lang="sk-SK" dirty="0" smtClean="0"/>
              <a:t> – single </a:t>
            </a:r>
            <a:r>
              <a:rPr lang="sk-SK" dirty="0" err="1" smtClean="0"/>
              <a:t>words</a:t>
            </a:r>
            <a:r>
              <a:rPr lang="sk-SK" dirty="0" smtClean="0"/>
              <a:t> </a:t>
            </a:r>
            <a:endParaRPr lang="sk-SK" dirty="0"/>
          </a:p>
          <a:p>
            <a:r>
              <a:rPr lang="sk-SK" dirty="0" err="1" smtClean="0"/>
              <a:t>Complex</a:t>
            </a:r>
            <a:r>
              <a:rPr lang="sk-SK" dirty="0" smtClean="0"/>
              <a:t> </a:t>
            </a:r>
            <a:r>
              <a:rPr lang="sk-SK" dirty="0" err="1" smtClean="0"/>
              <a:t>messages</a:t>
            </a:r>
            <a:r>
              <a:rPr lang="sk-SK" dirty="0" smtClean="0"/>
              <a:t> – </a:t>
            </a:r>
            <a:r>
              <a:rPr lang="sk-SK" dirty="0" err="1" smtClean="0"/>
              <a:t>complex</a:t>
            </a:r>
            <a:r>
              <a:rPr lang="sk-SK" dirty="0" smtClean="0"/>
              <a:t> </a:t>
            </a:r>
            <a:r>
              <a:rPr lang="sk-SK" dirty="0" err="1" smtClean="0"/>
              <a:t>situations</a:t>
            </a:r>
            <a:r>
              <a:rPr lang="sk-SK" dirty="0" smtClean="0"/>
              <a:t> – </a:t>
            </a:r>
            <a:r>
              <a:rPr lang="sk-SK" dirty="0" err="1" smtClean="0"/>
              <a:t>complex</a:t>
            </a:r>
            <a:r>
              <a:rPr lang="sk-SK" dirty="0" smtClean="0"/>
              <a:t> </a:t>
            </a:r>
            <a:r>
              <a:rPr lang="sk-SK" dirty="0" err="1" smtClean="0"/>
              <a:t>ideas</a:t>
            </a:r>
            <a:r>
              <a:rPr lang="sk-SK" dirty="0" smtClean="0"/>
              <a:t> – </a:t>
            </a:r>
            <a:r>
              <a:rPr lang="sk-SK" dirty="0" err="1" smtClean="0"/>
              <a:t>it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more </a:t>
            </a:r>
            <a:r>
              <a:rPr lang="sk-SK" dirty="0" err="1" smtClean="0"/>
              <a:t>than</a:t>
            </a:r>
            <a:r>
              <a:rPr lang="sk-SK" dirty="0" smtClean="0"/>
              <a:t> single </a:t>
            </a:r>
            <a:r>
              <a:rPr lang="sk-SK" dirty="0" err="1" smtClean="0"/>
              <a:t>words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9471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Speaking</a:t>
            </a:r>
            <a:r>
              <a:rPr lang="sk-SK" dirty="0" smtClean="0"/>
              <a:t> and </a:t>
            </a:r>
            <a:r>
              <a:rPr lang="sk-SK" dirty="0" err="1" smtClean="0"/>
              <a:t>writing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speaking</a:t>
            </a:r>
            <a:r>
              <a:rPr lang="sk-SK" dirty="0" smtClean="0"/>
              <a:t> – </a:t>
            </a:r>
            <a:r>
              <a:rPr lang="sk-SK" dirty="0" err="1" smtClean="0"/>
              <a:t>very</a:t>
            </a:r>
            <a:r>
              <a:rPr lang="sk-SK" dirty="0" smtClean="0"/>
              <a:t> </a:t>
            </a:r>
            <a:r>
              <a:rPr lang="sk-SK" dirty="0" err="1" smtClean="0"/>
              <a:t>little</a:t>
            </a:r>
            <a:r>
              <a:rPr lang="sk-SK" dirty="0" smtClean="0"/>
              <a:t> </a:t>
            </a:r>
            <a:r>
              <a:rPr lang="sk-SK" dirty="0" err="1" smtClean="0"/>
              <a:t>planning</a:t>
            </a:r>
            <a:r>
              <a:rPr lang="sk-SK" dirty="0" smtClean="0"/>
              <a:t> </a:t>
            </a:r>
            <a:r>
              <a:rPr lang="sk-SK" dirty="0" err="1" smtClean="0"/>
              <a:t>time</a:t>
            </a:r>
            <a:r>
              <a:rPr lang="sk-SK" dirty="0" smtClean="0"/>
              <a:t> – </a:t>
            </a:r>
            <a:r>
              <a:rPr lang="sk-SK" dirty="0" err="1" smtClean="0"/>
              <a:t>some</a:t>
            </a:r>
            <a:r>
              <a:rPr lang="sk-SK" dirty="0" smtClean="0"/>
              <a:t> </a:t>
            </a:r>
            <a:r>
              <a:rPr lang="sk-SK" dirty="0" err="1" smtClean="0"/>
              <a:t>kinds</a:t>
            </a:r>
            <a:r>
              <a:rPr lang="sk-SK" dirty="0" smtClean="0"/>
              <a:t> are </a:t>
            </a:r>
            <a:r>
              <a:rPr lang="sk-SK" dirty="0" err="1" smtClean="0"/>
              <a:t>planned</a:t>
            </a:r>
            <a:r>
              <a:rPr lang="sk-SK" dirty="0" smtClean="0"/>
              <a:t> or </a:t>
            </a:r>
            <a:r>
              <a:rPr lang="sk-SK" dirty="0" err="1" smtClean="0"/>
              <a:t>semi-planned</a:t>
            </a:r>
            <a:endParaRPr lang="sk-SK" dirty="0" smtClean="0"/>
          </a:p>
          <a:p>
            <a:r>
              <a:rPr lang="sk-SK" dirty="0" smtClean="0"/>
              <a:t>Report on </a:t>
            </a:r>
            <a:r>
              <a:rPr lang="sk-SK" dirty="0" err="1" smtClean="0"/>
              <a:t>radio</a:t>
            </a:r>
            <a:r>
              <a:rPr lang="sk-SK" dirty="0" smtClean="0"/>
              <a:t> – </a:t>
            </a:r>
            <a:r>
              <a:rPr lang="sk-SK" dirty="0" err="1" smtClean="0"/>
              <a:t>written</a:t>
            </a:r>
            <a:r>
              <a:rPr lang="sk-SK" dirty="0" smtClean="0"/>
              <a:t> </a:t>
            </a:r>
            <a:r>
              <a:rPr lang="sk-SK" dirty="0" err="1" smtClean="0"/>
              <a:t>but</a:t>
            </a:r>
            <a:r>
              <a:rPr lang="sk-SK" dirty="0" smtClean="0"/>
              <a:t> </a:t>
            </a:r>
            <a:r>
              <a:rPr lang="sk-SK" dirty="0" err="1" smtClean="0"/>
              <a:t>spoken</a:t>
            </a:r>
            <a:r>
              <a:rPr lang="sk-SK" dirty="0" smtClean="0"/>
              <a:t> </a:t>
            </a:r>
            <a:r>
              <a:rPr lang="sk-SK" dirty="0" err="1" smtClean="0"/>
              <a:t>aloud</a:t>
            </a:r>
            <a:endParaRPr lang="sk-SK" dirty="0" smtClean="0"/>
          </a:p>
          <a:p>
            <a:r>
              <a:rPr lang="sk-SK" dirty="0" err="1" smtClean="0"/>
              <a:t>Lectures</a:t>
            </a:r>
            <a:r>
              <a:rPr lang="sk-SK" dirty="0" smtClean="0"/>
              <a:t> – </a:t>
            </a:r>
            <a:r>
              <a:rPr lang="sk-SK" dirty="0" err="1" smtClean="0"/>
              <a:t>outline</a:t>
            </a:r>
            <a:r>
              <a:rPr lang="sk-SK" dirty="0" smtClean="0"/>
              <a:t> </a:t>
            </a:r>
            <a:r>
              <a:rPr lang="sk-SK" dirty="0" err="1" smtClean="0"/>
              <a:t>script</a:t>
            </a:r>
            <a:r>
              <a:rPr lang="sk-SK" dirty="0" smtClean="0"/>
              <a:t> (</a:t>
            </a:r>
            <a:r>
              <a:rPr lang="sk-SK" dirty="0" err="1" smtClean="0"/>
              <a:t>headlines</a:t>
            </a:r>
            <a:r>
              <a:rPr lang="sk-SK" dirty="0"/>
              <a:t> </a:t>
            </a:r>
            <a:r>
              <a:rPr lang="sk-SK" dirty="0" err="1" smtClean="0"/>
              <a:t>projected</a:t>
            </a:r>
            <a:r>
              <a:rPr lang="sk-SK" dirty="0" smtClean="0"/>
              <a:t>) – </a:t>
            </a:r>
            <a:r>
              <a:rPr lang="sk-SK" dirty="0" err="1" smtClean="0"/>
              <a:t>but</a:t>
            </a:r>
            <a:r>
              <a:rPr lang="sk-SK" dirty="0" smtClean="0"/>
              <a:t> </a:t>
            </a:r>
            <a:r>
              <a:rPr lang="sk-SK" dirty="0" err="1" smtClean="0"/>
              <a:t>requires</a:t>
            </a:r>
            <a:r>
              <a:rPr lang="sk-SK" dirty="0" smtClean="0"/>
              <a:t> </a:t>
            </a:r>
            <a:r>
              <a:rPr lang="sk-SK" dirty="0" err="1" smtClean="0"/>
              <a:t>improvisation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7058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Speaking</a:t>
            </a:r>
            <a:r>
              <a:rPr lang="sk-SK" dirty="0"/>
              <a:t> and </a:t>
            </a:r>
            <a:r>
              <a:rPr lang="sk-SK" dirty="0" err="1"/>
              <a:t>writing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Many</a:t>
            </a:r>
            <a:r>
              <a:rPr lang="sk-SK" dirty="0" smtClean="0"/>
              <a:t> </a:t>
            </a:r>
            <a:r>
              <a:rPr lang="sk-SK" dirty="0" err="1" smtClean="0"/>
              <a:t>types</a:t>
            </a:r>
            <a:r>
              <a:rPr lang="sk-SK" dirty="0" smtClean="0"/>
              <a:t> of </a:t>
            </a:r>
            <a:r>
              <a:rPr lang="sk-SK" dirty="0" err="1" smtClean="0"/>
              <a:t>writings</a:t>
            </a:r>
            <a:r>
              <a:rPr lang="sk-SK" dirty="0" smtClean="0"/>
              <a:t> </a:t>
            </a:r>
            <a:r>
              <a:rPr lang="sk-SK" dirty="0" err="1" smtClean="0"/>
              <a:t>require</a:t>
            </a:r>
            <a:r>
              <a:rPr lang="sk-SK" dirty="0" smtClean="0"/>
              <a:t> </a:t>
            </a:r>
            <a:r>
              <a:rPr lang="sk-SK" dirty="0" err="1" smtClean="0"/>
              <a:t>planning</a:t>
            </a:r>
            <a:r>
              <a:rPr lang="sk-SK" dirty="0" smtClean="0"/>
              <a:t> (</a:t>
            </a:r>
            <a:r>
              <a:rPr lang="sk-SK" dirty="0" err="1" smtClean="0"/>
              <a:t>essays</a:t>
            </a:r>
            <a:r>
              <a:rPr lang="sk-SK" dirty="0" smtClean="0"/>
              <a:t>, </a:t>
            </a:r>
            <a:r>
              <a:rPr lang="sk-SK" dirty="0" err="1" smtClean="0"/>
              <a:t>seminar</a:t>
            </a:r>
            <a:r>
              <a:rPr lang="sk-SK" dirty="0" smtClean="0"/>
              <a:t> </a:t>
            </a:r>
            <a:r>
              <a:rPr lang="sk-SK" dirty="0" err="1" smtClean="0"/>
              <a:t>works</a:t>
            </a:r>
            <a:r>
              <a:rPr lang="sk-SK" dirty="0" smtClean="0"/>
              <a:t>, </a:t>
            </a:r>
            <a:r>
              <a:rPr lang="sk-SK" dirty="0" err="1" smtClean="0"/>
              <a:t>research</a:t>
            </a:r>
            <a:r>
              <a:rPr lang="sk-SK" dirty="0" smtClean="0"/>
              <a:t> </a:t>
            </a:r>
            <a:r>
              <a:rPr lang="sk-SK" dirty="0" err="1" smtClean="0"/>
              <a:t>papers</a:t>
            </a:r>
            <a:r>
              <a:rPr lang="sk-SK" dirty="0" smtClean="0"/>
              <a:t>, </a:t>
            </a:r>
            <a:r>
              <a:rPr lang="sk-SK" dirty="0" err="1" smtClean="0"/>
              <a:t>books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However</a:t>
            </a:r>
            <a:r>
              <a:rPr lang="sk-SK" dirty="0" smtClean="0"/>
              <a:t>, </a:t>
            </a:r>
            <a:r>
              <a:rPr lang="sk-SK" dirty="0" err="1" smtClean="0"/>
              <a:t>personal</a:t>
            </a:r>
            <a:r>
              <a:rPr lang="sk-SK" dirty="0" smtClean="0"/>
              <a:t> </a:t>
            </a:r>
            <a:r>
              <a:rPr lang="sk-SK" dirty="0" err="1" smtClean="0"/>
              <a:t>letters</a:t>
            </a:r>
            <a:r>
              <a:rPr lang="sk-SK" dirty="0" smtClean="0"/>
              <a:t> and </a:t>
            </a:r>
            <a:r>
              <a:rPr lang="sk-SK" dirty="0" err="1" smtClean="0"/>
              <a:t>e-mails</a:t>
            </a:r>
            <a:r>
              <a:rPr lang="sk-SK" dirty="0" smtClean="0"/>
              <a:t> to </a:t>
            </a:r>
            <a:r>
              <a:rPr lang="sk-SK" dirty="0" err="1" smtClean="0"/>
              <a:t>friends</a:t>
            </a:r>
            <a:r>
              <a:rPr lang="sk-SK" dirty="0" smtClean="0"/>
              <a:t> – </a:t>
            </a:r>
            <a:r>
              <a:rPr lang="sk-SK" dirty="0" err="1" smtClean="0"/>
              <a:t>produced</a:t>
            </a:r>
            <a:r>
              <a:rPr lang="sk-SK" dirty="0" smtClean="0"/>
              <a:t> </a:t>
            </a:r>
            <a:r>
              <a:rPr lang="sk-SK" dirty="0" err="1" smtClean="0"/>
              <a:t>quickly</a:t>
            </a:r>
            <a:endParaRPr lang="sk-SK" dirty="0" smtClean="0"/>
          </a:p>
          <a:p>
            <a:r>
              <a:rPr lang="sk-SK" dirty="0" err="1" smtClean="0"/>
              <a:t>Children</a:t>
            </a:r>
            <a:r>
              <a:rPr lang="sk-SK" dirty="0" smtClean="0"/>
              <a:t> </a:t>
            </a:r>
            <a:r>
              <a:rPr lang="sk-SK" dirty="0" err="1" smtClean="0"/>
              <a:t>learn</a:t>
            </a:r>
            <a:r>
              <a:rPr lang="sk-SK" dirty="0" smtClean="0"/>
              <a:t> to </a:t>
            </a:r>
            <a:r>
              <a:rPr lang="sk-SK" dirty="0" err="1" smtClean="0"/>
              <a:t>speak</a:t>
            </a:r>
            <a:r>
              <a:rPr lang="sk-SK" dirty="0" smtClean="0"/>
              <a:t> </a:t>
            </a:r>
            <a:r>
              <a:rPr lang="sk-SK" dirty="0" err="1" smtClean="0"/>
              <a:t>before</a:t>
            </a:r>
            <a:r>
              <a:rPr lang="sk-SK" dirty="0" smtClean="0"/>
              <a:t> </a:t>
            </a:r>
            <a:r>
              <a:rPr lang="sk-SK" dirty="0" err="1" smtClean="0"/>
              <a:t>they</a:t>
            </a:r>
            <a:r>
              <a:rPr lang="sk-SK" dirty="0" smtClean="0"/>
              <a:t> </a:t>
            </a:r>
            <a:r>
              <a:rPr lang="sk-SK" dirty="0" err="1" smtClean="0"/>
              <a:t>learn</a:t>
            </a:r>
            <a:r>
              <a:rPr lang="sk-SK" dirty="0" smtClean="0"/>
              <a:t> </a:t>
            </a:r>
            <a:r>
              <a:rPr lang="sk-SK" dirty="0" err="1" smtClean="0"/>
              <a:t>to</a:t>
            </a:r>
            <a:r>
              <a:rPr lang="sk-SK" dirty="0" smtClean="0"/>
              <a:t> </a:t>
            </a:r>
            <a:r>
              <a:rPr lang="sk-SK" dirty="0" err="1" smtClean="0"/>
              <a:t>read</a:t>
            </a:r>
            <a:r>
              <a:rPr lang="sk-SK" dirty="0" smtClean="0"/>
              <a:t> and </a:t>
            </a:r>
            <a:r>
              <a:rPr lang="sk-SK" dirty="0" err="1" smtClean="0"/>
              <a:t>write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87118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The</a:t>
            </a:r>
            <a:r>
              <a:rPr lang="sk-SK" dirty="0" smtClean="0"/>
              <a:t> syntax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spontaneous</a:t>
            </a:r>
            <a:r>
              <a:rPr lang="sk-SK" dirty="0" smtClean="0"/>
              <a:t> </a:t>
            </a:r>
            <a:r>
              <a:rPr lang="sk-SK" dirty="0" err="1" smtClean="0"/>
              <a:t>spoken</a:t>
            </a:r>
            <a:r>
              <a:rPr lang="sk-SK" dirty="0" smtClean="0"/>
              <a:t> </a:t>
            </a:r>
            <a:r>
              <a:rPr lang="sk-SK" dirty="0" err="1" smtClean="0"/>
              <a:t>language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Little</a:t>
            </a:r>
            <a:r>
              <a:rPr lang="sk-SK" dirty="0" smtClean="0"/>
              <a:t> </a:t>
            </a:r>
            <a:r>
              <a:rPr lang="sk-SK" dirty="0" err="1" smtClean="0"/>
              <a:t>planning</a:t>
            </a:r>
            <a:r>
              <a:rPr lang="sk-SK" dirty="0" smtClean="0"/>
              <a:t> </a:t>
            </a:r>
            <a:r>
              <a:rPr lang="sk-SK" dirty="0" err="1" smtClean="0"/>
              <a:t>time</a:t>
            </a:r>
            <a:endParaRPr lang="sk-SK" dirty="0" smtClean="0"/>
          </a:p>
          <a:p>
            <a:r>
              <a:rPr lang="sk-SK" dirty="0" err="1" smtClean="0"/>
              <a:t>Voice</a:t>
            </a:r>
            <a:r>
              <a:rPr lang="sk-SK" dirty="0" smtClean="0"/>
              <a:t> </a:t>
            </a:r>
            <a:r>
              <a:rPr lang="sk-SK" dirty="0" err="1" smtClean="0"/>
              <a:t>quality</a:t>
            </a:r>
            <a:endParaRPr lang="sk-SK" dirty="0" smtClean="0"/>
          </a:p>
          <a:p>
            <a:r>
              <a:rPr lang="sk-SK" dirty="0" err="1" smtClean="0"/>
              <a:t>Hand</a:t>
            </a:r>
            <a:r>
              <a:rPr lang="sk-SK" dirty="0" smtClean="0"/>
              <a:t> </a:t>
            </a:r>
            <a:r>
              <a:rPr lang="sk-SK" dirty="0" err="1" smtClean="0"/>
              <a:t>gestures</a:t>
            </a:r>
            <a:endParaRPr lang="sk-SK" dirty="0" smtClean="0"/>
          </a:p>
          <a:p>
            <a:r>
              <a:rPr lang="sk-SK" dirty="0" err="1" smtClean="0"/>
              <a:t>Facial</a:t>
            </a:r>
            <a:r>
              <a:rPr lang="sk-SK" dirty="0" smtClean="0"/>
              <a:t> </a:t>
            </a:r>
            <a:r>
              <a:rPr lang="sk-SK" dirty="0" err="1" smtClean="0"/>
              <a:t>expressions</a:t>
            </a:r>
            <a:endParaRPr lang="sk-SK" dirty="0" smtClean="0"/>
          </a:p>
          <a:p>
            <a:r>
              <a:rPr lang="sk-SK" dirty="0" smtClean="0"/>
              <a:t>(</a:t>
            </a:r>
            <a:r>
              <a:rPr lang="sk-SK" dirty="0" err="1" smtClean="0"/>
              <a:t>non-verbal</a:t>
            </a:r>
            <a:r>
              <a:rPr lang="sk-SK" dirty="0" smtClean="0"/>
              <a:t> </a:t>
            </a:r>
            <a:r>
              <a:rPr lang="sk-SK" dirty="0" err="1" smtClean="0"/>
              <a:t>communication</a:t>
            </a:r>
            <a:r>
              <a:rPr lang="sk-SK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40293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Some</a:t>
            </a:r>
            <a:r>
              <a:rPr lang="sk-SK" dirty="0" smtClean="0"/>
              <a:t> </a:t>
            </a:r>
            <a:r>
              <a:rPr lang="sk-SK" dirty="0" err="1" smtClean="0"/>
              <a:t>differences</a:t>
            </a:r>
            <a:r>
              <a:rPr lang="sk-SK" dirty="0" smtClean="0"/>
              <a:t> in </a:t>
            </a:r>
            <a:r>
              <a:rPr lang="sk-SK" dirty="0" err="1" smtClean="0"/>
              <a:t>spoken</a:t>
            </a:r>
            <a:r>
              <a:rPr lang="sk-SK" dirty="0" smtClean="0"/>
              <a:t> and </a:t>
            </a:r>
            <a:r>
              <a:rPr lang="sk-SK" dirty="0" err="1" smtClean="0"/>
              <a:t>written</a:t>
            </a:r>
            <a:r>
              <a:rPr lang="sk-SK" dirty="0" smtClean="0"/>
              <a:t> syntax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She</a:t>
            </a:r>
            <a:r>
              <a:rPr lang="sk-SK" dirty="0" smtClean="0"/>
              <a:t> </a:t>
            </a:r>
            <a:r>
              <a:rPr lang="sk-SK" dirty="0" err="1" smtClean="0"/>
              <a:t>doesn´t</a:t>
            </a:r>
            <a:r>
              <a:rPr lang="sk-SK" dirty="0" smtClean="0"/>
              <a:t> </a:t>
            </a:r>
            <a:r>
              <a:rPr lang="sk-SK" dirty="0" err="1" smtClean="0"/>
              <a:t>say</a:t>
            </a:r>
            <a:r>
              <a:rPr lang="sk-SK" dirty="0" smtClean="0"/>
              <a:t> </a:t>
            </a:r>
            <a:r>
              <a:rPr lang="sk-SK" dirty="0" err="1" smtClean="0"/>
              <a:t>much</a:t>
            </a:r>
            <a:r>
              <a:rPr lang="sk-SK" dirty="0" smtClean="0"/>
              <a:t> – </a:t>
            </a:r>
            <a:r>
              <a:rPr lang="sk-SK" dirty="0" err="1" smtClean="0"/>
              <a:t>knows</a:t>
            </a:r>
            <a:r>
              <a:rPr lang="sk-SK" dirty="0" smtClean="0"/>
              <a:t> a </a:t>
            </a:r>
            <a:r>
              <a:rPr lang="sk-SK" dirty="0" err="1" smtClean="0"/>
              <a:t>lot</a:t>
            </a:r>
            <a:r>
              <a:rPr lang="sk-SK" dirty="0" smtClean="0"/>
              <a:t> </a:t>
            </a:r>
            <a:r>
              <a:rPr lang="sk-SK" dirty="0" err="1" smtClean="0"/>
              <a:t>though</a:t>
            </a:r>
            <a:r>
              <a:rPr lang="sk-SK" dirty="0" smtClean="0"/>
              <a:t>. (</a:t>
            </a:r>
            <a:r>
              <a:rPr lang="sk-SK" dirty="0" err="1" smtClean="0"/>
              <a:t>typical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speech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Although</a:t>
            </a:r>
            <a:r>
              <a:rPr lang="sk-SK" dirty="0" smtClean="0"/>
              <a:t> </a:t>
            </a:r>
            <a:r>
              <a:rPr lang="sk-SK" dirty="0" err="1" smtClean="0"/>
              <a:t>she</a:t>
            </a:r>
            <a:r>
              <a:rPr lang="sk-SK" dirty="0" smtClean="0"/>
              <a:t> </a:t>
            </a:r>
            <a:r>
              <a:rPr lang="sk-SK" dirty="0" err="1" smtClean="0"/>
              <a:t>does</a:t>
            </a:r>
            <a:r>
              <a:rPr lang="sk-SK" dirty="0" smtClean="0"/>
              <a:t> </a:t>
            </a:r>
            <a:r>
              <a:rPr lang="sk-SK" dirty="0" err="1" smtClean="0"/>
              <a:t>not</a:t>
            </a:r>
            <a:r>
              <a:rPr lang="sk-SK" dirty="0" smtClean="0"/>
              <a:t> </a:t>
            </a:r>
            <a:r>
              <a:rPr lang="sk-SK" dirty="0" err="1" smtClean="0"/>
              <a:t>say</a:t>
            </a:r>
            <a:r>
              <a:rPr lang="sk-SK" dirty="0" smtClean="0"/>
              <a:t> </a:t>
            </a:r>
            <a:r>
              <a:rPr lang="sk-SK" dirty="0" err="1" smtClean="0"/>
              <a:t>much</a:t>
            </a:r>
            <a:r>
              <a:rPr lang="sk-SK" dirty="0" smtClean="0"/>
              <a:t>, </a:t>
            </a:r>
            <a:r>
              <a:rPr lang="sk-SK" dirty="0" err="1" smtClean="0"/>
              <a:t>she</a:t>
            </a:r>
            <a:r>
              <a:rPr lang="sk-SK" dirty="0" smtClean="0"/>
              <a:t> </a:t>
            </a:r>
            <a:r>
              <a:rPr lang="sk-SK" dirty="0" err="1" smtClean="0"/>
              <a:t>knows</a:t>
            </a:r>
            <a:r>
              <a:rPr lang="sk-SK" dirty="0" smtClean="0"/>
              <a:t> a </a:t>
            </a:r>
            <a:r>
              <a:rPr lang="sk-SK" dirty="0" err="1" smtClean="0"/>
              <a:t>lot</a:t>
            </a:r>
            <a:r>
              <a:rPr lang="sk-SK" dirty="0" smtClean="0"/>
              <a:t>. (</a:t>
            </a:r>
            <a:r>
              <a:rPr lang="sk-SK" dirty="0" err="1" smtClean="0"/>
              <a:t>typical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writing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However</a:t>
            </a:r>
            <a:r>
              <a:rPr lang="sk-SK" dirty="0" smtClean="0"/>
              <a:t>, syntax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spontaneous</a:t>
            </a:r>
            <a:r>
              <a:rPr lang="sk-SK" dirty="0" smtClean="0"/>
              <a:t> </a:t>
            </a:r>
            <a:r>
              <a:rPr lang="sk-SK" dirty="0" err="1" smtClean="0"/>
              <a:t>speech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not</a:t>
            </a:r>
            <a:r>
              <a:rPr lang="sk-SK" dirty="0" smtClean="0"/>
              <a:t> </a:t>
            </a:r>
            <a:r>
              <a:rPr lang="sk-SK" dirty="0" err="1" smtClean="0"/>
              <a:t>degraded</a:t>
            </a:r>
            <a:r>
              <a:rPr lang="sk-SK" dirty="0" smtClean="0"/>
              <a:t> to </a:t>
            </a:r>
            <a:r>
              <a:rPr lang="sk-SK" dirty="0" err="1" smtClean="0"/>
              <a:t>speakers</a:t>
            </a:r>
            <a:r>
              <a:rPr lang="sk-SK" dirty="0" smtClean="0"/>
              <a:t> </a:t>
            </a:r>
            <a:r>
              <a:rPr lang="sk-SK" dirty="0" err="1" smtClean="0"/>
              <a:t>with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minumum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formal</a:t>
            </a:r>
            <a:r>
              <a:rPr lang="sk-SK" dirty="0" smtClean="0"/>
              <a:t> </a:t>
            </a:r>
            <a:r>
              <a:rPr lang="sk-SK" dirty="0" err="1" smtClean="0"/>
              <a:t>education</a:t>
            </a:r>
            <a:r>
              <a:rPr lang="sk-SK" dirty="0" smtClean="0"/>
              <a:t>!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60467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What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a </a:t>
            </a:r>
            <a:r>
              <a:rPr lang="sk-SK" dirty="0" err="1" smtClean="0"/>
              <a:t>sentence</a:t>
            </a:r>
            <a:r>
              <a:rPr lang="sk-SK" dirty="0" smtClean="0"/>
              <a:t>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Difficult</a:t>
            </a:r>
            <a:r>
              <a:rPr lang="sk-SK" dirty="0" smtClean="0"/>
              <a:t> to </a:t>
            </a:r>
            <a:r>
              <a:rPr lang="sk-SK" dirty="0" err="1" smtClean="0"/>
              <a:t>say</a:t>
            </a:r>
            <a:endParaRPr lang="sk-SK" dirty="0"/>
          </a:p>
          <a:p>
            <a:r>
              <a:rPr lang="sk-SK" dirty="0" err="1" smtClean="0"/>
              <a:t>Where</a:t>
            </a:r>
            <a:r>
              <a:rPr lang="sk-SK" dirty="0" smtClean="0"/>
              <a:t> </a:t>
            </a:r>
            <a:r>
              <a:rPr lang="sk-SK" dirty="0" err="1" smtClean="0"/>
              <a:t>does</a:t>
            </a:r>
            <a:r>
              <a:rPr lang="sk-SK" dirty="0" smtClean="0"/>
              <a:t> </a:t>
            </a:r>
            <a:r>
              <a:rPr lang="sk-SK" dirty="0" err="1" smtClean="0"/>
              <a:t>it</a:t>
            </a:r>
            <a:r>
              <a:rPr lang="sk-SK" dirty="0" smtClean="0"/>
              <a:t> </a:t>
            </a:r>
            <a:r>
              <a:rPr lang="sk-SK" dirty="0" err="1" smtClean="0"/>
              <a:t>begin</a:t>
            </a:r>
            <a:r>
              <a:rPr lang="sk-SK" dirty="0" smtClean="0"/>
              <a:t> and end? (</a:t>
            </a:r>
            <a:r>
              <a:rPr lang="sk-SK" dirty="0" err="1" smtClean="0"/>
              <a:t>when</a:t>
            </a:r>
            <a:r>
              <a:rPr lang="sk-SK" dirty="0" smtClean="0"/>
              <a:t> </a:t>
            </a:r>
            <a:r>
              <a:rPr lang="sk-SK" dirty="0" err="1" smtClean="0"/>
              <a:t>doing</a:t>
            </a:r>
            <a:r>
              <a:rPr lang="sk-SK" dirty="0" smtClean="0"/>
              <a:t> </a:t>
            </a:r>
            <a:r>
              <a:rPr lang="sk-SK" dirty="0" err="1" smtClean="0"/>
              <a:t>recordings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spontaneous</a:t>
            </a:r>
            <a:r>
              <a:rPr lang="sk-SK" dirty="0" smtClean="0"/>
              <a:t> </a:t>
            </a:r>
            <a:r>
              <a:rPr lang="sk-SK" dirty="0" err="1" smtClean="0"/>
              <a:t>speech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Sentence</a:t>
            </a:r>
            <a:r>
              <a:rPr lang="sk-SK" dirty="0" smtClean="0"/>
              <a:t> – </a:t>
            </a:r>
            <a:r>
              <a:rPr lang="sk-SK" dirty="0" err="1" smtClean="0"/>
              <a:t>appers</a:t>
            </a:r>
            <a:r>
              <a:rPr lang="sk-SK" dirty="0" smtClean="0"/>
              <a:t> to </a:t>
            </a:r>
            <a:r>
              <a:rPr lang="sk-SK" dirty="0" err="1" smtClean="0"/>
              <a:t>be</a:t>
            </a:r>
            <a:r>
              <a:rPr lang="sk-SK" dirty="0" smtClean="0"/>
              <a:t> a </a:t>
            </a:r>
            <a:r>
              <a:rPr lang="sk-SK" dirty="0" err="1" smtClean="0"/>
              <a:t>unit</a:t>
            </a:r>
            <a:r>
              <a:rPr lang="sk-SK" dirty="0" smtClean="0"/>
              <a:t> </a:t>
            </a:r>
            <a:r>
              <a:rPr lang="sk-SK" dirty="0" err="1" smtClean="0"/>
              <a:t>developed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formal</a:t>
            </a:r>
            <a:r>
              <a:rPr lang="sk-SK" dirty="0" smtClean="0"/>
              <a:t> </a:t>
            </a:r>
            <a:r>
              <a:rPr lang="sk-SK" dirty="0" err="1" smtClean="0"/>
              <a:t>writing</a:t>
            </a:r>
            <a:r>
              <a:rPr lang="sk-SK" dirty="0" smtClean="0"/>
              <a:t> (</a:t>
            </a:r>
            <a:r>
              <a:rPr lang="sk-SK" dirty="0" err="1" smtClean="0"/>
              <a:t>capital</a:t>
            </a:r>
            <a:r>
              <a:rPr lang="sk-SK" dirty="0" smtClean="0"/>
              <a:t> </a:t>
            </a:r>
            <a:r>
              <a:rPr lang="sk-SK" dirty="0" err="1" smtClean="0"/>
              <a:t>letter</a:t>
            </a:r>
            <a:r>
              <a:rPr lang="sk-SK" dirty="0" smtClean="0"/>
              <a:t>, </a:t>
            </a:r>
            <a:r>
              <a:rPr lang="sk-SK" dirty="0" err="1" smtClean="0"/>
              <a:t>full</a:t>
            </a:r>
            <a:r>
              <a:rPr lang="sk-SK" dirty="0" smtClean="0"/>
              <a:t> stop)</a:t>
            </a:r>
          </a:p>
          <a:p>
            <a:r>
              <a:rPr lang="sk-SK" dirty="0" smtClean="0"/>
              <a:t>A </a:t>
            </a:r>
            <a:r>
              <a:rPr lang="sk-SK" dirty="0" err="1" smtClean="0"/>
              <a:t>subject</a:t>
            </a:r>
            <a:r>
              <a:rPr lang="sk-SK" dirty="0" smtClean="0"/>
              <a:t>, </a:t>
            </a:r>
            <a:r>
              <a:rPr lang="sk-SK" dirty="0" err="1" smtClean="0"/>
              <a:t>predicate</a:t>
            </a:r>
            <a:endParaRPr lang="sk-SK" dirty="0" smtClean="0"/>
          </a:p>
          <a:p>
            <a:r>
              <a:rPr lang="sk-SK" dirty="0" err="1" smtClean="0"/>
              <a:t>other</a:t>
            </a:r>
            <a:r>
              <a:rPr lang="sk-SK" dirty="0" smtClean="0"/>
              <a:t> </a:t>
            </a:r>
            <a:r>
              <a:rPr lang="sk-SK" dirty="0" err="1" smtClean="0"/>
              <a:t>sentence</a:t>
            </a:r>
            <a:r>
              <a:rPr lang="sk-SK" dirty="0" smtClean="0"/>
              <a:t> </a:t>
            </a:r>
            <a:r>
              <a:rPr lang="sk-SK" dirty="0" err="1" smtClean="0"/>
              <a:t>elements</a:t>
            </a:r>
            <a:r>
              <a:rPr lang="sk-SK" dirty="0" smtClean="0"/>
              <a:t> (O, A, </a:t>
            </a:r>
            <a:r>
              <a:rPr lang="sk-SK" dirty="0" err="1" smtClean="0"/>
              <a:t>Co</a:t>
            </a:r>
            <a:r>
              <a:rPr lang="sk-SK" dirty="0" smtClean="0"/>
              <a:t>, </a:t>
            </a:r>
            <a:r>
              <a:rPr lang="sk-SK" dirty="0" err="1" smtClean="0"/>
              <a:t>Cs</a:t>
            </a:r>
            <a:r>
              <a:rPr lang="sk-SK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05837033"/>
      </p:ext>
    </p:extLst>
  </p:cSld>
  <p:clrMapOvr>
    <a:masterClrMapping/>
  </p:clrMapOvr>
</p:sld>
</file>

<file path=ppt/theme/theme1.xml><?xml version="1.0" encoding="utf-8"?>
<a:theme xmlns:a="http://schemas.openxmlformats.org/drawingml/2006/main" name="Výsek">
  <a:themeElements>
    <a:clrScheme name="Výsek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Výse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ýse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109</TotalTime>
  <Words>860</Words>
  <Application>Microsoft Office PowerPoint</Application>
  <PresentationFormat>Prezentácia na obrazovke (4:3)</PresentationFormat>
  <Paragraphs>98</Paragraphs>
  <Slides>16</Slides>
  <Notes>4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16</vt:i4>
      </vt:variant>
    </vt:vector>
  </HeadingPairs>
  <TitlesOfParts>
    <vt:vector size="20" baseType="lpstr">
      <vt:lpstr>Calibri</vt:lpstr>
      <vt:lpstr>Century Gothic</vt:lpstr>
      <vt:lpstr>Wingdings 3</vt:lpstr>
      <vt:lpstr>Výsek</vt:lpstr>
      <vt:lpstr>Introduction to Syntax</vt:lpstr>
      <vt:lpstr>Prezentácia programu PowerPoint</vt:lpstr>
      <vt:lpstr>Why do we study syntax?</vt:lpstr>
      <vt:lpstr>What is specific for communication in familiar and complex situations in terms of syntax?</vt:lpstr>
      <vt:lpstr>Speaking and writing</vt:lpstr>
      <vt:lpstr>Speaking and writing</vt:lpstr>
      <vt:lpstr>The syntax of spontaneous spoken language</vt:lpstr>
      <vt:lpstr>Some differences in spoken and written syntax</vt:lpstr>
      <vt:lpstr>What is a sentence?</vt:lpstr>
      <vt:lpstr>syntax</vt:lpstr>
      <vt:lpstr>Specifics of syntax regarding different genres</vt:lpstr>
      <vt:lpstr>Standard and non-standard varieties</vt:lpstr>
      <vt:lpstr>syntax</vt:lpstr>
      <vt:lpstr>Language evolves like identity</vt:lpstr>
      <vt:lpstr>What is the knowledge of syntax good for?</vt:lpstr>
      <vt:lpstr>To sum up: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Syntax</dc:title>
  <dc:creator>Slatinska Anna</dc:creator>
  <cp:lastModifiedBy>Slatinska Anna, Mgr., PhD.</cp:lastModifiedBy>
  <cp:revision>37</cp:revision>
  <cp:lastPrinted>2016-02-09T12:37:30Z</cp:lastPrinted>
  <dcterms:created xsi:type="dcterms:W3CDTF">2016-02-09T11:58:48Z</dcterms:created>
  <dcterms:modified xsi:type="dcterms:W3CDTF">2020-09-28T12:43:50Z</dcterms:modified>
</cp:coreProperties>
</file>