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notesMasterIdLst>
    <p:notesMasterId r:id="rId16"/>
  </p:notesMasterIdLst>
  <p:sldIdLst>
    <p:sldId id="27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57" r:id="rId12"/>
    <p:sldId id="276" r:id="rId13"/>
    <p:sldId id="275" r:id="rId14"/>
    <p:sldId id="278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Styl Středně sytá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8" autoAdjust="0"/>
    <p:restoredTop sz="94660"/>
  </p:normalViewPr>
  <p:slideViewPr>
    <p:cSldViewPr>
      <p:cViewPr varScale="1">
        <p:scale>
          <a:sx n="99" d="100"/>
          <a:sy n="99" d="100"/>
        </p:scale>
        <p:origin x="24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1BFB4B-9C12-407D-99C1-768C19984FE7}" type="datetimeFigureOut">
              <a:rPr lang="sk-SK" smtClean="0"/>
              <a:t>24.4.2015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800CF-7D17-4CD0-AC8E-F4613C1702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5598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obrazu snímky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Zástupný symbol poznámo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k-SK" altLang="sk-SK" smtClean="0"/>
          </a:p>
        </p:txBody>
      </p:sp>
      <p:sp>
        <p:nvSpPr>
          <p:cNvPr id="16388" name="Zástupný symbol čísla snímky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B454F74-FFF9-420A-8D16-81B36444E79B}" type="slidenum">
              <a:rPr altLang="sk-SK" sz="120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</a:t>
            </a:fld>
            <a:endParaRPr lang="sk-SK" altLang="sk-SK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312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27959-C7D7-4D0F-BE3B-51F6A209E456}" type="datetimeFigureOut">
              <a:rPr lang="sk-SK" smtClean="0"/>
              <a:pPr/>
              <a:t>24.4.2015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4A22-5E53-4971-903D-80998F577D4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27959-C7D7-4D0F-BE3B-51F6A209E456}" type="datetimeFigureOut">
              <a:rPr lang="sk-SK" smtClean="0"/>
              <a:pPr/>
              <a:t>24.4.2015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4A22-5E53-4971-903D-80998F577D4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27959-C7D7-4D0F-BE3B-51F6A209E456}" type="datetimeFigureOut">
              <a:rPr lang="sk-SK" smtClean="0"/>
              <a:pPr/>
              <a:t>24.4.2015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4A22-5E53-4971-903D-80998F577D4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5BFE5-0A9C-466D-B09C-65A0B4878142}" type="datetimeFigureOut">
              <a:rPr lang="sk-SK"/>
              <a:pPr>
                <a:defRPr/>
              </a:pPr>
              <a:t>24.4.2015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E2306-77B5-4D77-BD8B-6521B6D870DD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921975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321D6-A07F-408B-B11B-DE0C33DB3442}" type="datetimeFigureOut">
              <a:rPr lang="sk-SK"/>
              <a:pPr>
                <a:defRPr/>
              </a:pPr>
              <a:t>24.4.2015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8BE5F-9AFF-4331-87A2-4DD753779E4D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88129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0F651-2449-4937-9D9F-94141889A4AB}" type="datetimeFigureOut">
              <a:rPr lang="sk-SK"/>
              <a:pPr>
                <a:defRPr/>
              </a:pPr>
              <a:t>24.4.2015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29370-2B55-4061-A197-F784E969585D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180454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C958F-69C1-4525-A1B6-63FBA2D9302E}" type="datetimeFigureOut">
              <a:rPr lang="sk-SK"/>
              <a:pPr>
                <a:defRPr/>
              </a:pPr>
              <a:t>24.4.2015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B7899-7E21-4485-85BA-24FAEE47E134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667977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5C035-504D-4F90-AEEA-F21424D38D60}" type="datetimeFigureOut">
              <a:rPr lang="sk-SK"/>
              <a:pPr>
                <a:defRPr/>
              </a:pPr>
              <a:t>24.4.2015</a:t>
            </a:fld>
            <a:endParaRPr lang="sk-SK"/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BB82D-1D96-41E3-9084-DB42843AF493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763716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CBB5C-6E9C-4EC4-9D52-61BC6B15A0CB}" type="datetimeFigureOut">
              <a:rPr lang="sk-SK"/>
              <a:pPr>
                <a:defRPr/>
              </a:pPr>
              <a:t>24.4.2015</a:t>
            </a:fld>
            <a:endParaRPr lang="sk-SK"/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CD523-0603-42FD-A1E6-930A67EE97CC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8402486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FA1BC-7924-44C1-8B90-0F8007B48ACA}" type="datetimeFigureOut">
              <a:rPr lang="sk-SK"/>
              <a:pPr>
                <a:defRPr/>
              </a:pPr>
              <a:t>24.4.2015</a:t>
            </a:fld>
            <a:endParaRPr lang="sk-SK"/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550EE-3B9D-49C9-9416-B0AD5CF4CCD0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5168012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E922F-AFD9-407B-982F-749C8780BAF5}" type="datetimeFigureOut">
              <a:rPr lang="sk-SK"/>
              <a:pPr>
                <a:defRPr/>
              </a:pPr>
              <a:t>24.4.2015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6B114-96EA-433E-B97A-D2696687FECB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849399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27959-C7D7-4D0F-BE3B-51F6A209E456}" type="datetimeFigureOut">
              <a:rPr lang="sk-SK" smtClean="0"/>
              <a:pPr/>
              <a:t>24.4.2015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4A22-5E53-4971-903D-80998F577D4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3641B-FDFE-4048-A857-52BDD6A542FD}" type="datetimeFigureOut">
              <a:rPr lang="sk-SK"/>
              <a:pPr>
                <a:defRPr/>
              </a:pPr>
              <a:t>24.4.2015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672BE-95C1-43C0-9E75-6F004B0485FD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5544872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9992B-18F9-4FBC-8B02-D6968303F70B}" type="datetimeFigureOut">
              <a:rPr lang="sk-SK"/>
              <a:pPr>
                <a:defRPr/>
              </a:pPr>
              <a:t>24.4.2015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BE28F-5202-45EF-AE97-6C605D8B2548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6231557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2F937-3993-4D8F-A84B-99FBF5D32E0A}" type="datetimeFigureOut">
              <a:rPr lang="sk-SK"/>
              <a:pPr>
                <a:defRPr/>
              </a:pPr>
              <a:t>24.4.2015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5B7C5-2BF4-4847-9339-0E7C0045BC9A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2082970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30545-6244-44ED-A1F4-853DF7C0DF5F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FFEA8D-3731-479D-A63F-004F764B320B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3400497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2957-2D41-4408-82DC-07688AA97F83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1732A-A80B-46BD-836B-EF12CC4F6BA9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8251783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B2F7F-DB3F-48D3-AA82-C14EF6915E4A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FEF0D-A2B7-4F79-BEDB-3EA69C993496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6510179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9B352-3A98-4996-ABF2-35691F86B622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ED0206-7AED-4B19-97C4-D050D68D91A2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4876735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30B68-6885-4BA2-A234-5BAE545D5F57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72F208-A22B-4236-901D-D6A460F0975C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0898808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321E7-7E32-4481-8366-F24B7265551C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73FD1-163F-448C-B28D-A93E226B84BD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0197626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AEC2E-6FA7-4EFB-B2CB-9FB51720EC5B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9DA8BE-551C-47B3-B635-CAC3000520AA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588779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27959-C7D7-4D0F-BE3B-51F6A209E456}" type="datetimeFigureOut">
              <a:rPr lang="sk-SK" smtClean="0"/>
              <a:pPr/>
              <a:t>24.4.2015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4A22-5E53-4971-903D-80998F577D4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D1E81-434F-4806-97A3-37490CED5DCA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2B722B-5AF2-4E09-9C40-F36C75150723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2583609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9B67E-77AB-4448-86DF-004137BC3DC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D579F-2254-4630-BB15-0059DF163339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1385406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E1AEB-58B6-49A0-9196-10C7A79C7A03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9A832-1506-4F03-8833-819D34F981B8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3230924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1CACB-4071-4029-ACC7-6348DE3E2272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DA914B-0249-499D-AB87-3833B7887B88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320324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27959-C7D7-4D0F-BE3B-51F6A209E456}" type="datetimeFigureOut">
              <a:rPr lang="sk-SK" smtClean="0"/>
              <a:pPr/>
              <a:t>24.4.2015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4A22-5E53-4971-903D-80998F577D4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27959-C7D7-4D0F-BE3B-51F6A209E456}" type="datetimeFigureOut">
              <a:rPr lang="sk-SK" smtClean="0"/>
              <a:pPr/>
              <a:t>24.4.2015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4A22-5E53-4971-903D-80998F577D4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27959-C7D7-4D0F-BE3B-51F6A209E456}" type="datetimeFigureOut">
              <a:rPr lang="sk-SK" smtClean="0"/>
              <a:pPr/>
              <a:t>24.4.2015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4A22-5E53-4971-903D-80998F577D4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27959-C7D7-4D0F-BE3B-51F6A209E456}" type="datetimeFigureOut">
              <a:rPr lang="sk-SK" smtClean="0"/>
              <a:pPr/>
              <a:t>24.4.2015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4A22-5E53-4971-903D-80998F577D4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27959-C7D7-4D0F-BE3B-51F6A209E456}" type="datetimeFigureOut">
              <a:rPr lang="sk-SK" smtClean="0"/>
              <a:pPr/>
              <a:t>24.4.2015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4A22-5E53-4971-903D-80998F577D4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27959-C7D7-4D0F-BE3B-51F6A209E456}" type="datetimeFigureOut">
              <a:rPr lang="sk-SK" smtClean="0"/>
              <a:pPr/>
              <a:t>24.4.2015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4A22-5E53-4971-903D-80998F577D4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27959-C7D7-4D0F-BE3B-51F6A209E456}" type="datetimeFigureOut">
              <a:rPr lang="sk-SK" smtClean="0"/>
              <a:pPr/>
              <a:t>24.4.2015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94A22-5E53-4971-903D-80998F577D4E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Upravte štýly predlohy textu</a:t>
            </a:r>
          </a:p>
        </p:txBody>
      </p:sp>
      <p:sp>
        <p:nvSpPr>
          <p:cNvPr id="2051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Upravte štýl predlohy textu.</a:t>
            </a:r>
          </a:p>
          <a:p>
            <a:pPr lvl="1"/>
            <a:r>
              <a:rPr lang="sk-SK" altLang="sk-SK" smtClean="0"/>
              <a:t>Druhá úroveň</a:t>
            </a:r>
          </a:p>
          <a:p>
            <a:pPr lvl="2"/>
            <a:r>
              <a:rPr lang="sk-SK" altLang="sk-SK" smtClean="0"/>
              <a:t>Tretia úroveň</a:t>
            </a:r>
          </a:p>
          <a:p>
            <a:pPr lvl="3"/>
            <a:r>
              <a:rPr lang="sk-SK" altLang="sk-SK" smtClean="0"/>
              <a:t>Štvrtá úroveň</a:t>
            </a:r>
          </a:p>
          <a:p>
            <a:pPr lvl="4"/>
            <a:r>
              <a:rPr lang="sk-SK" alt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4E65EF4-FC22-4400-B3AE-1C4F039CC180}" type="datetimeFigureOut">
              <a:rPr lang="sk-SK"/>
              <a:pPr>
                <a:defRPr/>
              </a:pPr>
              <a:t>24.4.2015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7BF54D-2171-4F51-94D3-73E2067B63C6}" type="slidenum">
              <a:rPr lang="sk-SK" altLang="sk-SK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018549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Upravte štýly predlohy textu</a:t>
            </a:r>
          </a:p>
        </p:txBody>
      </p:sp>
      <p:sp>
        <p:nvSpPr>
          <p:cNvPr id="1027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Upravte štýl predlohy textu.</a:t>
            </a:r>
          </a:p>
          <a:p>
            <a:pPr lvl="1"/>
            <a:r>
              <a:rPr lang="sk-SK" altLang="sk-SK" smtClean="0"/>
              <a:t>Druhá úroveň</a:t>
            </a:r>
          </a:p>
          <a:p>
            <a:pPr lvl="2"/>
            <a:r>
              <a:rPr lang="sk-SK" altLang="sk-SK" smtClean="0"/>
              <a:t>Tretia úroveň</a:t>
            </a:r>
          </a:p>
          <a:p>
            <a:pPr lvl="3"/>
            <a:r>
              <a:rPr lang="sk-SK" altLang="sk-SK" smtClean="0"/>
              <a:t>Štvrtá úroveň</a:t>
            </a:r>
          </a:p>
          <a:p>
            <a:pPr lvl="4"/>
            <a:r>
              <a:rPr lang="sk-SK" alt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F4CCB53-9022-4ED0-85FE-98CFD5860BFD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0A49B4D-BD50-48C0-9BFF-B130954CE10A}" type="slidenum">
              <a:rPr lang="sk-SK" altLang="sk-SK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sk-SK" altLang="sk-SK" smtClean="0"/>
          </a:p>
        </p:txBody>
      </p:sp>
    </p:spTree>
    <p:extLst>
      <p:ext uri="{BB962C8B-B14F-4D97-AF65-F5344CB8AC3E}">
        <p14:creationId xmlns:p14="http://schemas.microsoft.com/office/powerpoint/2010/main" val="131413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bdĺžnik 2"/>
          <p:cNvSpPr>
            <a:spLocks noChangeArrowheads="1"/>
          </p:cNvSpPr>
          <p:nvPr/>
        </p:nvSpPr>
        <p:spPr bwMode="auto">
          <a:xfrm>
            <a:off x="0" y="6199188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sk-SK" altLang="sk-SK" sz="1400" b="1">
                <a:solidFill>
                  <a:srgbClr val="000000"/>
                </a:solidFill>
              </a:rPr>
              <a:t>Moderné vzdelávanie pre vedomostnú spoločnosť/Projekt je spolufinancovaný zo zdrojov EÚ</a:t>
            </a: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2133600"/>
            <a:ext cx="8218487" cy="25908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sk-SK" sz="3900" b="1" dirty="0">
                <a:solidFill>
                  <a:srgbClr val="A50021"/>
                </a:solidFill>
                <a:latin typeface="+mj-lt"/>
                <a:ea typeface="+mj-ea"/>
                <a:cs typeface="+mj-cs"/>
              </a:rPr>
              <a:t>CLOUD </a:t>
            </a:r>
            <a:r>
              <a:rPr lang="sk-SK" sz="3900" b="1" dirty="0" smtClean="0">
                <a:solidFill>
                  <a:srgbClr val="A50021"/>
                </a:solidFill>
                <a:latin typeface="+mj-lt"/>
                <a:ea typeface="+mj-ea"/>
                <a:cs typeface="+mj-cs"/>
              </a:rPr>
              <a:t>COMPUTING</a:t>
            </a:r>
            <a:r>
              <a:rPr lang="sk-SK" altLang="sk-SK" sz="3900" b="1" dirty="0" smtClean="0">
                <a:solidFill>
                  <a:srgbClr val="A50021"/>
                </a:solidFill>
                <a:latin typeface="+mj-lt"/>
                <a:ea typeface="+mj-ea"/>
                <a:cs typeface="+mj-cs"/>
              </a:rPr>
              <a:t> vo vzdelávaní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k-SK" sz="1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k-SK" sz="1800" b="1" dirty="0" smtClean="0">
                <a:solidFill>
                  <a:schemeClr val="accent2">
                    <a:lumMod val="75000"/>
                  </a:schemeClr>
                </a:solidFill>
              </a:rPr>
              <a:t>Ing</a:t>
            </a:r>
            <a:r>
              <a:rPr lang="sk-SK" sz="1800" b="1" dirty="0">
                <a:solidFill>
                  <a:schemeClr val="accent2">
                    <a:lumMod val="75000"/>
                  </a:schemeClr>
                </a:solidFill>
              </a:rPr>
              <a:t>. Dana Horváthová, PhD.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k-SK" sz="4400" b="1" dirty="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ea typeface="+mj-ea"/>
              <a:cs typeface="+mj-cs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k-SK" sz="36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4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29600" cy="14398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3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Rozvoj inovatívnych foriem vzdelávania</a:t>
            </a:r>
            <a:br>
              <a:rPr lang="sk-SK" sz="3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sk-SK" sz="3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 Univerzite Mateja Bela v Banskej Bystrici</a:t>
            </a:r>
            <a:r>
              <a:rPr lang="sk-SK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sk-SK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sk-SK" sz="3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ITMS 26110230077</a:t>
            </a:r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4" r="3203"/>
          <a:stretch>
            <a:fillRect/>
          </a:stretch>
        </p:blipFill>
        <p:spPr bwMode="auto">
          <a:xfrm>
            <a:off x="3003550" y="5056188"/>
            <a:ext cx="3138488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2" descr="D:\lihan_work\dokumenty_umb\Projekty_UMB\OPV_Zvýšenie kvality riadenia a  vysokoškolského vzdelávania v podmienkach  UMB\logotyp_opv\Europsky socialny fond\EU-ESF-VERTICAL-COL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921250"/>
            <a:ext cx="1249363" cy="115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1472"/>
          <a:stretch>
            <a:fillRect/>
          </a:stretch>
        </p:blipFill>
        <p:spPr bwMode="auto">
          <a:xfrm>
            <a:off x="6732588" y="4921250"/>
            <a:ext cx="1025525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540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rek\Desktop\presentation\User-Manu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260648"/>
            <a:ext cx="8447848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rek\Desktop\presentation\course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4" y="222500"/>
            <a:ext cx="5572132" cy="36351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075" name="Picture 3" descr="C:\Users\marek\Desktop\presentation\1340197683.2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071810"/>
            <a:ext cx="4871539" cy="35908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https://lms2.umb.sk/pluginfile.php/20536/mod_label/intro/Info%20o%20projekte.jpg"/>
          <p:cNvSpPr>
            <a:spLocks noChangeAspect="1" noChangeArrowheads="1"/>
          </p:cNvSpPr>
          <p:nvPr/>
        </p:nvSpPr>
        <p:spPr bwMode="auto">
          <a:xfrm>
            <a:off x="155575" y="-1309688"/>
            <a:ext cx="4391025" cy="273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k-SK" altLang="sk-SK" smtClean="0">
              <a:solidFill>
                <a:prstClr val="black"/>
              </a:solidFill>
            </a:endParaRPr>
          </a:p>
        </p:txBody>
      </p:sp>
      <p:sp>
        <p:nvSpPr>
          <p:cNvPr id="4099" name="AutoShape 4" descr="https://lms2.umb.sk/pluginfile.php/20536/mod_label/intro/Info%20o%20projekte.jpg"/>
          <p:cNvSpPr>
            <a:spLocks noChangeAspect="1" noChangeArrowheads="1"/>
          </p:cNvSpPr>
          <p:nvPr/>
        </p:nvSpPr>
        <p:spPr bwMode="auto">
          <a:xfrm>
            <a:off x="155575" y="-1309688"/>
            <a:ext cx="4391025" cy="273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k-SK" altLang="sk-SK" smtClean="0">
              <a:solidFill>
                <a:prstClr val="black"/>
              </a:solidFill>
            </a:endParaRPr>
          </a:p>
        </p:txBody>
      </p:sp>
      <p:pic>
        <p:nvPicPr>
          <p:cNvPr id="4100" name="Zástupný symbol obsahu 11" descr="Info o projekt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76488" y="2497138"/>
            <a:ext cx="4391025" cy="2733675"/>
          </a:xfrm>
        </p:spPr>
      </p:pic>
    </p:spTree>
    <p:extLst>
      <p:ext uri="{BB962C8B-B14F-4D97-AF65-F5344CB8AC3E}">
        <p14:creationId xmlns:p14="http://schemas.microsoft.com/office/powerpoint/2010/main" val="44651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dirty="0" smtClean="0">
                <a:cs typeface="Times New Roman" pitchFamily="18" charset="0"/>
              </a:rPr>
              <a:t>Čo je </a:t>
            </a:r>
            <a:r>
              <a:rPr lang="sk-SK" sz="3600" dirty="0" err="1">
                <a:cs typeface="Times New Roman" pitchFamily="18" charset="0"/>
              </a:rPr>
              <a:t>C</a:t>
            </a:r>
            <a:r>
              <a:rPr lang="sk-SK" sz="3600" dirty="0" err="1" smtClean="0">
                <a:cs typeface="Times New Roman" pitchFamily="18" charset="0"/>
              </a:rPr>
              <a:t>loud</a:t>
            </a:r>
            <a:r>
              <a:rPr lang="sk-SK" sz="3600" dirty="0" smtClean="0">
                <a:cs typeface="Times New Roman" pitchFamily="18" charset="0"/>
              </a:rPr>
              <a:t> </a:t>
            </a:r>
            <a:r>
              <a:rPr lang="sk-SK" sz="3600" dirty="0" err="1">
                <a:cs typeface="Times New Roman" pitchFamily="18" charset="0"/>
              </a:rPr>
              <a:t>C</a:t>
            </a:r>
            <a:r>
              <a:rPr lang="sk-SK" sz="3600" dirty="0" err="1" smtClean="0">
                <a:cs typeface="Times New Roman" pitchFamily="18" charset="0"/>
              </a:rPr>
              <a:t>omputing</a:t>
            </a:r>
            <a:r>
              <a:rPr lang="sk-SK" sz="3600" dirty="0" smtClean="0">
                <a:cs typeface="Times New Roman" pitchFamily="18" charset="0"/>
              </a:rPr>
              <a:t>?</a:t>
            </a:r>
            <a:endParaRPr lang="sk-SK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>
                <a:latin typeface="+mj-lt"/>
                <a:cs typeface="Times New Roman" pitchFamily="18" charset="0"/>
              </a:rPr>
              <a:t>Označenie vývoja internetových technológií</a:t>
            </a:r>
          </a:p>
          <a:p>
            <a:r>
              <a:rPr lang="sk-SK" sz="2800" dirty="0">
                <a:latin typeface="+mj-lt"/>
                <a:cs typeface="Times New Roman" pitchFamily="18" charset="0"/>
              </a:rPr>
              <a:t>Softvér aj infraštruktúra</a:t>
            </a:r>
          </a:p>
          <a:p>
            <a:r>
              <a:rPr lang="sk-SK" sz="2800" dirty="0"/>
              <a:t>M</a:t>
            </a:r>
            <a:r>
              <a:rPr lang="sk-SK" sz="2800" dirty="0" smtClean="0"/>
              <a:t>odel </a:t>
            </a:r>
            <a:r>
              <a:rPr lang="sk-SK" sz="2800" dirty="0"/>
              <a:t>sieťového prístupu na požiadanie k spoločne využívaným prostriedkom výpočtovej </a:t>
            </a:r>
            <a:r>
              <a:rPr lang="sk-SK" sz="2800" dirty="0" smtClean="0"/>
              <a:t>techniky</a:t>
            </a:r>
          </a:p>
          <a:p>
            <a:r>
              <a:rPr lang="sk-SK" sz="2800" dirty="0">
                <a:latin typeface="+mj-lt"/>
                <a:cs typeface="Times New Roman" pitchFamily="18" charset="0"/>
              </a:rPr>
              <a:t>Miesto, kde môžeme </a:t>
            </a:r>
            <a:r>
              <a:rPr lang="sk-SK" sz="2800" dirty="0" smtClean="0"/>
              <a:t>pristupovať </a:t>
            </a:r>
            <a:r>
              <a:rPr lang="sk-SK" sz="2800" dirty="0"/>
              <a:t>napríklad pomocou webového prehliadača alebo klienta danej aplikácie </a:t>
            </a:r>
            <a:r>
              <a:rPr lang="sk-SK" sz="2800" dirty="0" smtClean="0"/>
              <a:t>kedykoľvek a </a:t>
            </a:r>
            <a:r>
              <a:rPr lang="sk-SK" sz="2800" dirty="0"/>
              <a:t>odkiaľkoľvek</a:t>
            </a:r>
            <a:endParaRPr lang="sk-SK" sz="2800" dirty="0" smtClean="0">
              <a:latin typeface="+mj-lt"/>
              <a:cs typeface="Times New Roman" pitchFamily="18" charset="0"/>
            </a:endParaRPr>
          </a:p>
          <a:p>
            <a:r>
              <a:rPr lang="sk-SK" sz="2800" dirty="0" smtClean="0">
                <a:latin typeface="+mj-lt"/>
                <a:cs typeface="Times New Roman" pitchFamily="18" charset="0"/>
              </a:rPr>
              <a:t>Neplatíme za softvér, ale len za jeho použitie</a:t>
            </a:r>
          </a:p>
          <a:p>
            <a:r>
              <a:rPr lang="sk-SK" sz="2800" dirty="0" smtClean="0">
                <a:latin typeface="+mj-lt"/>
                <a:cs typeface="Times New Roman" pitchFamily="18" charset="0"/>
              </a:rPr>
              <a:t>Od kancelárskych aplikácií až po operačné systémy</a:t>
            </a:r>
            <a:endParaRPr lang="sk-SK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dirty="0" smtClean="0">
                <a:cs typeface="Times New Roman" pitchFamily="18" charset="0"/>
              </a:rPr>
              <a:t>Vlastnosti </a:t>
            </a:r>
            <a:r>
              <a:rPr lang="sk-SK" sz="3600" dirty="0" err="1" smtClean="0">
                <a:cs typeface="Times New Roman" pitchFamily="18" charset="0"/>
              </a:rPr>
              <a:t>cloud</a:t>
            </a:r>
            <a:r>
              <a:rPr lang="sk-SK" sz="3600" dirty="0" smtClean="0">
                <a:cs typeface="Times New Roman" pitchFamily="18" charset="0"/>
              </a:rPr>
              <a:t> </a:t>
            </a:r>
            <a:r>
              <a:rPr lang="sk-SK" sz="3600" dirty="0" err="1" smtClean="0">
                <a:cs typeface="Times New Roman" pitchFamily="18" charset="0"/>
              </a:rPr>
              <a:t>computingu</a:t>
            </a:r>
            <a:endParaRPr lang="sk-SK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 err="1" smtClean="0">
                <a:latin typeface="+mj-lt"/>
                <a:cs typeface="Times New Roman" pitchFamily="18" charset="0"/>
              </a:rPr>
              <a:t>Škálovateľnosť</a:t>
            </a:r>
            <a:endParaRPr lang="sk-SK" sz="2800" dirty="0" smtClean="0">
              <a:latin typeface="+mj-lt"/>
              <a:cs typeface="Times New Roman" pitchFamily="18" charset="0"/>
            </a:endParaRPr>
          </a:p>
          <a:p>
            <a:r>
              <a:rPr lang="sk-SK" sz="2800" dirty="0" err="1" smtClean="0">
                <a:latin typeface="+mj-lt"/>
                <a:cs typeface="Times New Roman" pitchFamily="18" charset="0"/>
              </a:rPr>
              <a:t>Samoobslužnosť</a:t>
            </a:r>
            <a:endParaRPr lang="sk-SK" sz="2800" dirty="0" smtClean="0">
              <a:latin typeface="+mj-lt"/>
              <a:cs typeface="Times New Roman" pitchFamily="18" charset="0"/>
            </a:endParaRPr>
          </a:p>
          <a:p>
            <a:r>
              <a:rPr lang="sk-SK" sz="2800" dirty="0" smtClean="0">
                <a:latin typeface="+mj-lt"/>
                <a:cs typeface="Times New Roman" pitchFamily="18" charset="0"/>
              </a:rPr>
              <a:t>Aktuálnosť</a:t>
            </a:r>
          </a:p>
          <a:p>
            <a:r>
              <a:rPr lang="sk-SK" sz="2800" dirty="0" smtClean="0">
                <a:latin typeface="+mj-lt"/>
                <a:cs typeface="Times New Roman" pitchFamily="18" charset="0"/>
              </a:rPr>
              <a:t>Merateľnosť</a:t>
            </a:r>
          </a:p>
          <a:p>
            <a:r>
              <a:rPr lang="sk-SK" sz="2800" dirty="0" smtClean="0">
                <a:latin typeface="+mj-lt"/>
                <a:cs typeface="Times New Roman" pitchFamily="18" charset="0"/>
              </a:rPr>
              <a:t>Prístup cez internet</a:t>
            </a:r>
          </a:p>
          <a:p>
            <a:r>
              <a:rPr lang="sk-SK" sz="2800" dirty="0" smtClean="0">
                <a:latin typeface="+mj-lt"/>
                <a:cs typeface="Times New Roman" pitchFamily="18" charset="0"/>
              </a:rPr>
              <a:t>Viac nájmov</a:t>
            </a:r>
            <a:endParaRPr lang="sk-SK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dirty="0" smtClean="0">
                <a:cs typeface="Times New Roman" pitchFamily="18" charset="0"/>
              </a:rPr>
              <a:t>Modely použitia</a:t>
            </a:r>
            <a:endParaRPr lang="sk-SK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>
                <a:latin typeface="+mj-lt"/>
                <a:cs typeface="Times New Roman" pitchFamily="18" charset="0"/>
              </a:rPr>
              <a:t>Model nasadenia</a:t>
            </a:r>
          </a:p>
          <a:p>
            <a:pPr lvl="1"/>
            <a:r>
              <a:rPr lang="sk-SK" sz="2400" dirty="0" smtClean="0">
                <a:latin typeface="+mj-lt"/>
                <a:cs typeface="Times New Roman" pitchFamily="18" charset="0"/>
              </a:rPr>
              <a:t>Verejný</a:t>
            </a:r>
          </a:p>
          <a:p>
            <a:pPr lvl="1"/>
            <a:r>
              <a:rPr lang="sk-SK" sz="2400" dirty="0" smtClean="0">
                <a:latin typeface="+mj-lt"/>
                <a:cs typeface="Times New Roman" pitchFamily="18" charset="0"/>
              </a:rPr>
              <a:t>Súkromný</a:t>
            </a:r>
          </a:p>
          <a:p>
            <a:pPr lvl="1"/>
            <a:r>
              <a:rPr lang="sk-SK" sz="2400" dirty="0" smtClean="0">
                <a:latin typeface="+mj-lt"/>
                <a:cs typeface="Times New Roman" pitchFamily="18" charset="0"/>
              </a:rPr>
              <a:t>Hybridný</a:t>
            </a:r>
          </a:p>
          <a:p>
            <a:pPr lvl="1"/>
            <a:r>
              <a:rPr lang="sk-SK" sz="2400" dirty="0" err="1" smtClean="0">
                <a:latin typeface="+mj-lt"/>
                <a:cs typeface="Times New Roman" pitchFamily="18" charset="0"/>
              </a:rPr>
              <a:t>Komunitný</a:t>
            </a:r>
            <a:endParaRPr lang="sk-SK" sz="2400" dirty="0" smtClean="0">
              <a:latin typeface="+mj-lt"/>
              <a:cs typeface="Times New Roman" pitchFamily="18" charset="0"/>
            </a:endParaRPr>
          </a:p>
          <a:p>
            <a:r>
              <a:rPr lang="sk-SK" sz="2800" dirty="0" smtClean="0">
                <a:latin typeface="+mj-lt"/>
                <a:cs typeface="Times New Roman" pitchFamily="18" charset="0"/>
              </a:rPr>
              <a:t>Distribučný model</a:t>
            </a:r>
          </a:p>
          <a:p>
            <a:pPr lvl="1"/>
            <a:r>
              <a:rPr lang="sk-SK" sz="2400" dirty="0" err="1" smtClean="0">
                <a:latin typeface="+mj-lt"/>
                <a:cs typeface="Times New Roman" pitchFamily="18" charset="0"/>
              </a:rPr>
              <a:t>SaaS</a:t>
            </a:r>
            <a:endParaRPr lang="sk-SK" sz="2400" dirty="0" smtClean="0">
              <a:latin typeface="+mj-lt"/>
              <a:cs typeface="Times New Roman" pitchFamily="18" charset="0"/>
            </a:endParaRPr>
          </a:p>
          <a:p>
            <a:pPr lvl="1"/>
            <a:r>
              <a:rPr lang="sk-SK" sz="2400" dirty="0" err="1" smtClean="0">
                <a:latin typeface="+mj-lt"/>
                <a:cs typeface="Times New Roman" pitchFamily="18" charset="0"/>
              </a:rPr>
              <a:t>PaaS</a:t>
            </a:r>
            <a:endParaRPr lang="sk-SK" sz="2400" dirty="0" smtClean="0">
              <a:latin typeface="+mj-lt"/>
              <a:cs typeface="Times New Roman" pitchFamily="18" charset="0"/>
            </a:endParaRPr>
          </a:p>
          <a:p>
            <a:pPr lvl="1"/>
            <a:r>
              <a:rPr lang="sk-SK" sz="2400" dirty="0" err="1" smtClean="0">
                <a:latin typeface="+mj-lt"/>
                <a:cs typeface="Times New Roman" pitchFamily="18" charset="0"/>
              </a:rPr>
              <a:t>IaaS</a:t>
            </a:r>
            <a:endParaRPr lang="sk-SK" sz="2400" dirty="0" smtClean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dirty="0" smtClean="0">
                <a:cs typeface="Times New Roman" pitchFamily="18" charset="0"/>
              </a:rPr>
              <a:t>Využitie vo vzdelávaní</a:t>
            </a:r>
            <a:endParaRPr lang="sk-SK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>
                <a:latin typeface="+mj-lt"/>
                <a:cs typeface="Times New Roman" pitchFamily="18" charset="0"/>
              </a:rPr>
              <a:t>Administrácia vzdelávacej inštitúcie</a:t>
            </a:r>
          </a:p>
          <a:p>
            <a:r>
              <a:rPr lang="sk-SK" sz="2800" dirty="0" smtClean="0">
                <a:latin typeface="+mj-lt"/>
                <a:cs typeface="Times New Roman" pitchFamily="18" charset="0"/>
              </a:rPr>
              <a:t>Synchronizácia dokumentov</a:t>
            </a:r>
            <a:endParaRPr lang="sk-SK" sz="2400" dirty="0" smtClean="0">
              <a:latin typeface="+mj-lt"/>
              <a:cs typeface="Times New Roman" pitchFamily="18" charset="0"/>
            </a:endParaRPr>
          </a:p>
          <a:p>
            <a:r>
              <a:rPr lang="sk-SK" sz="2800" dirty="0" smtClean="0">
                <a:latin typeface="+mj-lt"/>
                <a:cs typeface="Times New Roman" pitchFamily="18" charset="0"/>
              </a:rPr>
              <a:t>Súčasné používanie</a:t>
            </a:r>
          </a:p>
          <a:p>
            <a:r>
              <a:rPr lang="sk-SK" sz="2800" dirty="0" smtClean="0">
                <a:latin typeface="+mj-lt"/>
                <a:cs typeface="Times New Roman" pitchFamily="18" charset="0"/>
              </a:rPr>
              <a:t>Minimalizácia zdrojov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dirty="0" smtClean="0">
                <a:cs typeface="Times New Roman" pitchFamily="18" charset="0"/>
              </a:rPr>
              <a:t>Administrácia vzdelávacej inštitúcie</a:t>
            </a:r>
            <a:endParaRPr lang="sk-SK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 err="1" smtClean="0">
                <a:latin typeface="+mj-lt"/>
                <a:cs typeface="Times New Roman" pitchFamily="18" charset="0"/>
              </a:rPr>
              <a:t>Google</a:t>
            </a:r>
            <a:r>
              <a:rPr lang="sk-SK" sz="2800" dirty="0" smtClean="0">
                <a:latin typeface="+mj-lt"/>
                <a:cs typeface="Times New Roman" pitchFamily="18" charset="0"/>
              </a:rPr>
              <a:t> </a:t>
            </a:r>
            <a:r>
              <a:rPr lang="sk-SK" sz="2800" dirty="0" err="1" smtClean="0">
                <a:latin typeface="+mj-lt"/>
                <a:cs typeface="Times New Roman" pitchFamily="18" charset="0"/>
              </a:rPr>
              <a:t>Apps</a:t>
            </a:r>
            <a:endParaRPr lang="sk-SK" sz="2800" dirty="0" smtClean="0">
              <a:latin typeface="+mj-lt"/>
              <a:cs typeface="Times New Roman" pitchFamily="18" charset="0"/>
            </a:endParaRPr>
          </a:p>
          <a:p>
            <a:pPr lvl="1"/>
            <a:r>
              <a:rPr lang="sk-SK" sz="2400" dirty="0" err="1" smtClean="0">
                <a:latin typeface="+mj-lt"/>
                <a:cs typeface="Times New Roman" pitchFamily="18" charset="0"/>
              </a:rPr>
              <a:t>Gmail</a:t>
            </a:r>
            <a:endParaRPr lang="sk-SK" sz="2400" dirty="0" smtClean="0">
              <a:latin typeface="+mj-lt"/>
              <a:cs typeface="Times New Roman" pitchFamily="18" charset="0"/>
            </a:endParaRPr>
          </a:p>
          <a:p>
            <a:pPr lvl="1"/>
            <a:r>
              <a:rPr lang="sk-SK" sz="2400" dirty="0" err="1" smtClean="0">
                <a:latin typeface="+mj-lt"/>
                <a:cs typeface="Times New Roman" pitchFamily="18" charset="0"/>
              </a:rPr>
              <a:t>Google</a:t>
            </a:r>
            <a:r>
              <a:rPr lang="sk-SK" sz="2400" dirty="0" smtClean="0">
                <a:latin typeface="+mj-lt"/>
                <a:cs typeface="Times New Roman" pitchFamily="18" charset="0"/>
              </a:rPr>
              <a:t> Web</a:t>
            </a:r>
          </a:p>
          <a:p>
            <a:pPr lvl="1"/>
            <a:r>
              <a:rPr lang="sk-SK" sz="2400" dirty="0" smtClean="0">
                <a:latin typeface="+mj-lt"/>
                <a:cs typeface="Times New Roman" pitchFamily="18" charset="0"/>
              </a:rPr>
              <a:t>Disk</a:t>
            </a:r>
          </a:p>
          <a:p>
            <a:pPr lvl="1"/>
            <a:r>
              <a:rPr lang="sk-SK" sz="2400" dirty="0" err="1" smtClean="0">
                <a:latin typeface="+mj-lt"/>
                <a:cs typeface="Times New Roman" pitchFamily="18" charset="0"/>
              </a:rPr>
              <a:t>Cloud</a:t>
            </a:r>
            <a:r>
              <a:rPr lang="sk-SK" sz="2400" dirty="0" smtClean="0">
                <a:latin typeface="+mj-lt"/>
                <a:cs typeface="Times New Roman" pitchFamily="18" charset="0"/>
              </a:rPr>
              <a:t> </a:t>
            </a:r>
            <a:r>
              <a:rPr lang="sk-SK" sz="2400" dirty="0" err="1" smtClean="0">
                <a:latin typeface="+mj-lt"/>
                <a:cs typeface="Times New Roman" pitchFamily="18" charset="0"/>
              </a:rPr>
              <a:t>Connect</a:t>
            </a:r>
            <a:endParaRPr lang="sk-SK" sz="2400" dirty="0" smtClean="0">
              <a:latin typeface="+mj-lt"/>
              <a:cs typeface="Times New Roman" pitchFamily="18" charset="0"/>
            </a:endParaRPr>
          </a:p>
          <a:p>
            <a:r>
              <a:rPr lang="sk-SK" sz="2800" dirty="0" smtClean="0">
                <a:latin typeface="+mj-lt"/>
                <a:cs typeface="Times New Roman" pitchFamily="18" charset="0"/>
              </a:rPr>
              <a:t>Office 365</a:t>
            </a:r>
          </a:p>
          <a:p>
            <a:pPr lvl="1"/>
            <a:r>
              <a:rPr lang="sk-SK" sz="2400" dirty="0" smtClean="0">
                <a:latin typeface="+mj-lt"/>
                <a:cs typeface="Times New Roman" pitchFamily="18" charset="0"/>
              </a:rPr>
              <a:t>LYNC</a:t>
            </a:r>
          </a:p>
          <a:p>
            <a:pPr lvl="1"/>
            <a:r>
              <a:rPr lang="sk-SK" sz="2400" dirty="0" smtClean="0">
                <a:latin typeface="+mj-lt"/>
                <a:cs typeface="Times New Roman" pitchFamily="18" charset="0"/>
              </a:rPr>
              <a:t>Outlook</a:t>
            </a:r>
          </a:p>
          <a:p>
            <a:pPr lvl="1"/>
            <a:r>
              <a:rPr lang="sk-SK" sz="2400" dirty="0" smtClean="0">
                <a:latin typeface="+mj-lt"/>
                <a:cs typeface="Times New Roman" pitchFamily="18" charset="0"/>
              </a:rPr>
              <a:t>MS Office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dirty="0" smtClean="0">
                <a:cs typeface="Times New Roman" pitchFamily="18" charset="0"/>
              </a:rPr>
              <a:t>Synchronizácia dokumentov</a:t>
            </a:r>
            <a:endParaRPr lang="sk-SK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6723334" cy="4525963"/>
          </a:xfrm>
        </p:spPr>
        <p:txBody>
          <a:bodyPr>
            <a:normAutofit/>
          </a:bodyPr>
          <a:lstStyle/>
          <a:p>
            <a:r>
              <a:rPr lang="sk-SK" sz="2800" dirty="0" err="1" smtClean="0">
                <a:latin typeface="+mj-lt"/>
                <a:cs typeface="Times New Roman" pitchFamily="18" charset="0"/>
              </a:rPr>
              <a:t>SaaS</a:t>
            </a:r>
            <a:r>
              <a:rPr lang="sk-SK" sz="2800" dirty="0" smtClean="0">
                <a:latin typeface="+mj-lt"/>
                <a:cs typeface="Times New Roman" pitchFamily="18" charset="0"/>
              </a:rPr>
              <a:t> – </a:t>
            </a:r>
            <a:r>
              <a:rPr lang="sk-SK" sz="2800" dirty="0" err="1" smtClean="0">
                <a:latin typeface="+mj-lt"/>
                <a:cs typeface="Times New Roman" pitchFamily="18" charset="0"/>
              </a:rPr>
              <a:t>Cloud</a:t>
            </a:r>
            <a:r>
              <a:rPr lang="sk-SK" sz="2800" dirty="0" smtClean="0">
                <a:latin typeface="+mj-lt"/>
                <a:cs typeface="Times New Roman" pitchFamily="18" charset="0"/>
              </a:rPr>
              <a:t> úložiská</a:t>
            </a:r>
          </a:p>
          <a:p>
            <a:pPr lvl="1"/>
            <a:r>
              <a:rPr lang="sk-SK" sz="2400" dirty="0" smtClean="0">
                <a:latin typeface="+mj-lt"/>
                <a:cs typeface="Times New Roman" pitchFamily="18" charset="0"/>
              </a:rPr>
              <a:t>Centralizovaná/decentralizovaná synchronizácia</a:t>
            </a:r>
          </a:p>
          <a:p>
            <a:pPr lvl="1"/>
            <a:r>
              <a:rPr lang="sk-SK" sz="2400" dirty="0" err="1" smtClean="0">
                <a:latin typeface="+mj-lt"/>
                <a:cs typeface="Times New Roman" pitchFamily="18" charset="0"/>
              </a:rPr>
              <a:t>Dropbox</a:t>
            </a:r>
            <a:r>
              <a:rPr lang="sk-SK" sz="2400" dirty="0" smtClean="0">
                <a:latin typeface="+mj-lt"/>
                <a:cs typeface="Times New Roman" pitchFamily="18" charset="0"/>
              </a:rPr>
              <a:t>, </a:t>
            </a:r>
            <a:r>
              <a:rPr lang="sk-SK" sz="2400" dirty="0" err="1" smtClean="0">
                <a:latin typeface="+mj-lt"/>
                <a:cs typeface="Times New Roman" pitchFamily="18" charset="0"/>
              </a:rPr>
              <a:t>OneDrive</a:t>
            </a:r>
            <a:r>
              <a:rPr lang="sk-SK" sz="2400" dirty="0" smtClean="0">
                <a:latin typeface="+mj-lt"/>
                <a:cs typeface="Times New Roman" pitchFamily="18" charset="0"/>
              </a:rPr>
              <a:t>, </a:t>
            </a:r>
            <a:r>
              <a:rPr lang="sk-SK" sz="2400" dirty="0" err="1" smtClean="0">
                <a:latin typeface="+mj-lt"/>
                <a:cs typeface="Times New Roman" pitchFamily="18" charset="0"/>
              </a:rPr>
              <a:t>Google</a:t>
            </a:r>
            <a:r>
              <a:rPr lang="sk-SK" sz="2400" dirty="0" smtClean="0">
                <a:latin typeface="+mj-lt"/>
                <a:cs typeface="Times New Roman" pitchFamily="18" charset="0"/>
              </a:rPr>
              <a:t> </a:t>
            </a:r>
            <a:r>
              <a:rPr lang="sk-SK" sz="2400" dirty="0" err="1" smtClean="0">
                <a:latin typeface="+mj-lt"/>
                <a:cs typeface="Times New Roman" pitchFamily="18" charset="0"/>
              </a:rPr>
              <a:t>Drive</a:t>
            </a:r>
            <a:r>
              <a:rPr lang="sk-SK" sz="2400" dirty="0" smtClean="0">
                <a:latin typeface="+mj-lt"/>
                <a:cs typeface="Times New Roman" pitchFamily="18" charset="0"/>
              </a:rPr>
              <a:t>, box, </a:t>
            </a:r>
            <a:r>
              <a:rPr lang="sk-SK" sz="2400" dirty="0" err="1" smtClean="0">
                <a:latin typeface="+mj-lt"/>
                <a:cs typeface="Times New Roman" pitchFamily="18" charset="0"/>
              </a:rPr>
              <a:t>SpiderOak</a:t>
            </a:r>
            <a:r>
              <a:rPr lang="sk-SK" sz="2400" dirty="0" smtClean="0">
                <a:latin typeface="+mj-lt"/>
                <a:cs typeface="Times New Roman" pitchFamily="18" charset="0"/>
              </a:rPr>
              <a:t>, </a:t>
            </a:r>
            <a:r>
              <a:rPr lang="sk-SK" sz="2400" dirty="0" err="1" smtClean="0">
                <a:latin typeface="+mj-lt"/>
                <a:cs typeface="Times New Roman" pitchFamily="18" charset="0"/>
              </a:rPr>
              <a:t>SugarSync</a:t>
            </a:r>
            <a:endParaRPr lang="sk-SK" sz="2400" dirty="0" smtClean="0">
              <a:latin typeface="+mj-lt"/>
              <a:cs typeface="Times New Roman" pitchFamily="18" charset="0"/>
            </a:endParaRPr>
          </a:p>
          <a:p>
            <a:r>
              <a:rPr lang="sk-SK" sz="2800" dirty="0" err="1" smtClean="0">
                <a:latin typeface="+mj-lt"/>
                <a:cs typeface="Times New Roman" pitchFamily="18" charset="0"/>
              </a:rPr>
              <a:t>IaaS</a:t>
            </a:r>
            <a:endParaRPr lang="sk-SK" sz="2800" dirty="0" smtClean="0">
              <a:latin typeface="+mj-lt"/>
              <a:cs typeface="Times New Roman" pitchFamily="18" charset="0"/>
            </a:endParaRPr>
          </a:p>
        </p:txBody>
      </p:sp>
      <p:pic>
        <p:nvPicPr>
          <p:cNvPr id="4" name="Obrázek 3" descr="icloud-ic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655" y="3705354"/>
            <a:ext cx="857256" cy="857256"/>
          </a:xfrm>
          <a:prstGeom prst="rect">
            <a:avLst/>
          </a:prstGeom>
        </p:spPr>
      </p:pic>
      <p:pic>
        <p:nvPicPr>
          <p:cNvPr id="5" name="Obrázek 4" descr="Box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3021" y="4829969"/>
            <a:ext cx="1357322" cy="810342"/>
          </a:xfrm>
          <a:prstGeom prst="rect">
            <a:avLst/>
          </a:prstGeom>
        </p:spPr>
      </p:pic>
      <p:pic>
        <p:nvPicPr>
          <p:cNvPr id="6" name="Obrázek 5" descr="google-drive-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49536" y="2232421"/>
            <a:ext cx="1000132" cy="865710"/>
          </a:xfrm>
          <a:prstGeom prst="rect">
            <a:avLst/>
          </a:prstGeom>
        </p:spPr>
      </p:pic>
      <p:pic>
        <p:nvPicPr>
          <p:cNvPr id="7" name="Obrázek 6" descr="OneDriv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42565" y="788682"/>
            <a:ext cx="1142984" cy="1142984"/>
          </a:xfrm>
          <a:prstGeom prst="rect">
            <a:avLst/>
          </a:prstGeom>
        </p:spPr>
      </p:pic>
      <p:pic>
        <p:nvPicPr>
          <p:cNvPr id="8" name="Obrázek 7" descr="SugarSync-log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9217" y="2217418"/>
            <a:ext cx="1000132" cy="1000132"/>
          </a:xfrm>
          <a:prstGeom prst="rect">
            <a:avLst/>
          </a:prstGeom>
        </p:spPr>
      </p:pic>
      <p:pic>
        <p:nvPicPr>
          <p:cNvPr id="9" name="Obrázek 8" descr="dropbox-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42379" y="3491040"/>
            <a:ext cx="1214446" cy="1214446"/>
          </a:xfrm>
          <a:prstGeom prst="rect">
            <a:avLst/>
          </a:prstGeom>
        </p:spPr>
      </p:pic>
      <p:pic>
        <p:nvPicPr>
          <p:cNvPr id="10" name="Obrázek 9" descr="spideroak-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32665" y="5907670"/>
            <a:ext cx="931540" cy="857245"/>
          </a:xfrm>
          <a:prstGeom prst="rect">
            <a:avLst/>
          </a:prstGeom>
        </p:spPr>
      </p:pic>
      <p:pic>
        <p:nvPicPr>
          <p:cNvPr id="1027" name="Picture 3" descr="C:\Users\marek\Desktop\presentation\main-slide51.png"/>
          <p:cNvPicPr>
            <a:picLocks noChangeAspect="1" noChangeArrowheads="1"/>
          </p:cNvPicPr>
          <p:nvPr/>
        </p:nvPicPr>
        <p:blipFill rotWithShape="1">
          <a:blip r:embed="rId9"/>
          <a:srcRect r="38278"/>
          <a:stretch/>
        </p:blipFill>
        <p:spPr bwMode="auto">
          <a:xfrm>
            <a:off x="135789" y="3608801"/>
            <a:ext cx="5828769" cy="5399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marek\Desktop\presentation\Screenshot-2014-03-27-13.20.3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8712" y="43273"/>
            <a:ext cx="7569536" cy="32417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3" name="Picture 5" descr="C:\Users\marek\Desktop\presentation\screenshots_docs_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136" y="3357562"/>
            <a:ext cx="6278080" cy="34428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dirty="0" err="1" smtClean="0">
                <a:cs typeface="Times New Roman" pitchFamily="18" charset="0"/>
              </a:rPr>
              <a:t>Cloud</a:t>
            </a:r>
            <a:r>
              <a:rPr lang="sk-SK" sz="3600" dirty="0" smtClean="0">
                <a:cs typeface="Times New Roman" pitchFamily="18" charset="0"/>
              </a:rPr>
              <a:t> LMS</a:t>
            </a:r>
            <a:endParaRPr lang="sk-SK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On-line učebne</a:t>
            </a:r>
          </a:p>
          <a:p>
            <a:r>
              <a:rPr lang="sk-SK" sz="2800" dirty="0" smtClean="0"/>
              <a:t>Široké spektrum študentov</a:t>
            </a:r>
          </a:p>
          <a:p>
            <a:r>
              <a:rPr lang="sk-SK" sz="2800" dirty="0" smtClean="0"/>
              <a:t>Prehľad a dokumentácia</a:t>
            </a:r>
          </a:p>
          <a:p>
            <a:endParaRPr lang="sk-SK" sz="2800" dirty="0" smtClean="0"/>
          </a:p>
          <a:p>
            <a:r>
              <a:rPr lang="sk-SK" sz="2800" dirty="0" err="1" smtClean="0"/>
              <a:t>TalentLMS</a:t>
            </a:r>
            <a:r>
              <a:rPr lang="sk-SK" sz="2800" dirty="0" smtClean="0"/>
              <a:t>, </a:t>
            </a:r>
            <a:r>
              <a:rPr lang="sk-SK" sz="2800" dirty="0" err="1" smtClean="0"/>
              <a:t>Litmos</a:t>
            </a:r>
            <a:r>
              <a:rPr lang="sk-SK" sz="2800" dirty="0" smtClean="0"/>
              <a:t>, </a:t>
            </a:r>
            <a:r>
              <a:rPr lang="sk-SK" sz="2800" dirty="0" err="1" smtClean="0"/>
              <a:t>Moodle</a:t>
            </a:r>
            <a:r>
              <a:rPr lang="sk-SK" sz="2800" dirty="0" smtClean="0"/>
              <a:t>, </a:t>
            </a:r>
            <a:r>
              <a:rPr lang="sk-SK" sz="2800" dirty="0" err="1" smtClean="0"/>
              <a:t>DigiChalk</a:t>
            </a:r>
            <a:endParaRPr lang="sk-SK" sz="2800" dirty="0" smtClean="0"/>
          </a:p>
          <a:p>
            <a:endParaRPr lang="sk-SK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941</TotalTime>
  <Words>173</Words>
  <Application>Microsoft Office PowerPoint</Application>
  <PresentationFormat>Prezentácia na obrazovke (4:3)</PresentationFormat>
  <Paragraphs>56</Paragraphs>
  <Slides>12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3</vt:i4>
      </vt:variant>
      <vt:variant>
        <vt:lpstr>Nadpisy snímok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Motiv sady Office</vt:lpstr>
      <vt:lpstr>Motív Office</vt:lpstr>
      <vt:lpstr>1_Motív Office</vt:lpstr>
      <vt:lpstr>Rozvoj inovatívnych foriem vzdelávania na Univerzite Mateja Bela v Banskej Bystrici ITMS 26110230077</vt:lpstr>
      <vt:lpstr>Čo je Cloud Computing?</vt:lpstr>
      <vt:lpstr>Vlastnosti cloud computingu</vt:lpstr>
      <vt:lpstr>Modely použitia</vt:lpstr>
      <vt:lpstr>Využitie vo vzdelávaní</vt:lpstr>
      <vt:lpstr>Administrácia vzdelávacej inštitúcie</vt:lpstr>
      <vt:lpstr>Synchronizácia dokumentov</vt:lpstr>
      <vt:lpstr>Prezentácia programu PowerPoint</vt:lpstr>
      <vt:lpstr>Cloud LMS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marek sekeres</dc:creator>
  <cp:lastModifiedBy>Horvathova Dana</cp:lastModifiedBy>
  <cp:revision>89</cp:revision>
  <dcterms:created xsi:type="dcterms:W3CDTF">2014-06-15T20:42:36Z</dcterms:created>
  <dcterms:modified xsi:type="dcterms:W3CDTF">2015-04-24T16:23:54Z</dcterms:modified>
</cp:coreProperties>
</file>