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8" r:id="rId6"/>
    <p:sldId id="257" r:id="rId7"/>
    <p:sldId id="264" r:id="rId8"/>
    <p:sldId id="265" r:id="rId9"/>
    <p:sldId id="268" r:id="rId10"/>
    <p:sldId id="269" r:id="rId11"/>
    <p:sldId id="270" r:id="rId12"/>
    <p:sldId id="266" r:id="rId13"/>
    <p:sldId id="277" r:id="rId14"/>
    <p:sldId id="278" r:id="rId15"/>
    <p:sldId id="274" r:id="rId16"/>
    <p:sldId id="275" r:id="rId17"/>
    <p:sldId id="276" r:id="rId18"/>
    <p:sldId id="271" r:id="rId19"/>
    <p:sldId id="272" r:id="rId20"/>
    <p:sldId id="273" r:id="rId21"/>
    <p:sldId id="262" r:id="rId22"/>
    <p:sldId id="263" r:id="rId23"/>
    <p:sldId id="267" r:id="rId24"/>
    <p:sldId id="260" r:id="rId25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06"/>
    <a:srgbClr val="04291F"/>
    <a:srgbClr val="D2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7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5.xml"/><Relationship Id="rId1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js.sk/elearning/platformy/" TargetMode="External"/><Relationship Id="rId7" Type="http://schemas.openxmlformats.org/officeDocument/2006/relationships/hyperlink" Target="https://ucimenadialku.sk/online-vzdelavanie" TargetMode="External"/><Relationship Id="rId2" Type="http://schemas.openxmlformats.org/officeDocument/2006/relationships/hyperlink" Target="https://uniba.sk/fileadmin/ruk/cit/e-learning/S14-01-Ako_na_online_vzdelavanie.pdf" TargetMode="External"/><Relationship Id="rId1" Type="http://schemas.openxmlformats.org/officeDocument/2006/relationships/hyperlink" Target="https://lms.umb.sk/" TargetMode="External"/><Relationship Id="rId6" Type="http://schemas.openxmlformats.org/officeDocument/2006/relationships/hyperlink" Target="https://gaudeo.sk/online-vzdelavanie/" TargetMode="External"/><Relationship Id="rId5" Type="http://schemas.openxmlformats.org/officeDocument/2006/relationships/hyperlink" Target="https://epale.ec.europa.eu/sk" TargetMode="External"/><Relationship Id="rId4" Type="http://schemas.openxmlformats.org/officeDocument/2006/relationships/hyperlink" Target="https://mpc-edu.sk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sk-SK" sz="1800" noProof="0" dirty="0" smtClean="0"/>
            <a:t>MS </a:t>
          </a:r>
          <a:r>
            <a:rPr lang="sk-SK" sz="1800" noProof="0" dirty="0" err="1" smtClean="0"/>
            <a:t>Teams</a:t>
          </a:r>
          <a:endParaRPr lang="sk-SK" sz="1800" noProof="0" dirty="0"/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sk-SK" sz="1800" noProof="0" dirty="0"/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sk-SK" sz="1800" noProof="0" dirty="0"/>
        </a:p>
      </dgm:t>
    </dgm:pt>
    <dgm:pt modelId="{6C7ABDD8-2116-4572-BFF1-942DE135219B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sk-SK" sz="1800" noProof="0" dirty="0" smtClean="0"/>
            <a:t>Cisco </a:t>
          </a:r>
          <a:r>
            <a:rPr lang="sk-SK" sz="1800" noProof="0" dirty="0" err="1" smtClean="0"/>
            <a:t>Webex</a:t>
          </a:r>
          <a:endParaRPr lang="sk-SK" sz="1800" noProof="0" dirty="0"/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sk-SK" sz="1800" noProof="0" dirty="0"/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sk-SK" sz="1800" noProof="0" dirty="0"/>
        </a:p>
      </dgm:t>
    </dgm:pt>
    <dgm:pt modelId="{44509D9E-58EE-4039-82A1-2A79116ACC93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sk-SK" sz="1800" noProof="0" dirty="0" smtClean="0"/>
            <a:t>Zoom</a:t>
          </a:r>
          <a:endParaRPr lang="sk-SK" sz="1800" noProof="0" dirty="0"/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sk-SK" sz="1800" noProof="0" dirty="0"/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sk-SK" sz="1800" noProof="0" dirty="0"/>
        </a:p>
      </dgm:t>
    </dgm:pt>
    <dgm:pt modelId="{9E467DD9-F4EE-42E3-929E-EA012AAC9D2F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sk-SK" sz="1800" noProof="0" dirty="0" smtClean="0"/>
            <a:t>Google </a:t>
          </a:r>
          <a:r>
            <a:rPr lang="sk-SK" sz="1800" noProof="0" dirty="0" err="1" smtClean="0"/>
            <a:t>Meeting</a:t>
          </a:r>
          <a:endParaRPr lang="sk-SK" sz="1800" noProof="0" dirty="0"/>
        </a:p>
      </dgm:t>
    </dgm:pt>
    <dgm:pt modelId="{5DF99501-5A9B-4CCE-894B-FB3E8F974C34}" type="parTrans" cxnId="{3E1326E4-6034-45CE-BE14-A6D7C2946B30}">
      <dgm:prSet/>
      <dgm:spPr/>
      <dgm:t>
        <a:bodyPr/>
        <a:lstStyle/>
        <a:p>
          <a:endParaRPr lang="sk-SK"/>
        </a:p>
      </dgm:t>
    </dgm:pt>
    <dgm:pt modelId="{B921B9C2-8EF1-4046-B98E-AAC0711FC46D}" type="sibTrans" cxnId="{3E1326E4-6034-45CE-BE14-A6D7C2946B30}">
      <dgm:prSet/>
      <dgm:spPr/>
      <dgm:t>
        <a:bodyPr/>
        <a:lstStyle/>
        <a:p>
          <a:endParaRPr lang="sk-SK"/>
        </a:p>
      </dgm:t>
    </dgm:pt>
    <dgm:pt modelId="{0EAC4F10-DFCA-49E5-B53F-DCE57AA79482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BA6EBDC-6B27-46C2-908F-4D8389484E83}" type="pres">
      <dgm:prSet presAssocID="{BEC2E38C-B9EA-4AC4-87C3-18C259F9401A}" presName="compNode" presStyleCnt="0"/>
      <dgm:spPr/>
      <dgm:t>
        <a:bodyPr/>
        <a:lstStyle/>
        <a:p>
          <a:endParaRPr lang="sk-SK"/>
        </a:p>
      </dgm:t>
    </dgm:pt>
    <dgm:pt modelId="{3287DB4F-EFBD-4B8A-8D27-F2274199BEB2}" type="pres">
      <dgm:prSet presAssocID="{BEC2E38C-B9EA-4AC4-87C3-18C259F940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3CD979D-4157-4D5B-A373-E5EB569645BA}" type="pres">
      <dgm:prSet presAssocID="{BEC2E38C-B9EA-4AC4-87C3-18C259F9401A}" presName="spaceRect" presStyleCnt="0"/>
      <dgm:spPr/>
      <dgm:t>
        <a:bodyPr/>
        <a:lstStyle/>
        <a:p>
          <a:endParaRPr lang="sk-SK"/>
        </a:p>
      </dgm:t>
    </dgm:pt>
    <dgm:pt modelId="{89D9DADF-FC32-495F-A9EC-B371091326B3}" type="pres">
      <dgm:prSet presAssocID="{BEC2E38C-B9EA-4AC4-87C3-18C259F9401A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sk-SK"/>
        </a:p>
      </dgm:t>
    </dgm:pt>
    <dgm:pt modelId="{BB9B7464-FB27-4723-A8C9-04D407BB5DAB}" type="pres">
      <dgm:prSet presAssocID="{257D8D46-D708-441A-9A94-08C16FB98397}" presName="sibTrans" presStyleCnt="0"/>
      <dgm:spPr/>
      <dgm:t>
        <a:bodyPr/>
        <a:lstStyle/>
        <a:p>
          <a:endParaRPr lang="sk-SK"/>
        </a:p>
      </dgm:t>
    </dgm:pt>
    <dgm:pt modelId="{9A2D8B8F-404D-4D9E-B8EE-1D9BE329576E}" type="pres">
      <dgm:prSet presAssocID="{9E467DD9-F4EE-42E3-929E-EA012AAC9D2F}" presName="compNode" presStyleCnt="0"/>
      <dgm:spPr/>
      <dgm:t>
        <a:bodyPr/>
        <a:lstStyle/>
        <a:p>
          <a:endParaRPr lang="sk-SK"/>
        </a:p>
      </dgm:t>
    </dgm:pt>
    <dgm:pt modelId="{7C63C8C5-BE0E-4D48-A0C4-E3805BB22282}" type="pres">
      <dgm:prSet presAssocID="{9E467DD9-F4EE-42E3-929E-EA012AAC9D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E0DA0568-F499-484A-83D2-1663A2387B3B}" type="pres">
      <dgm:prSet presAssocID="{9E467DD9-F4EE-42E3-929E-EA012AAC9D2F}" presName="spaceRect" presStyleCnt="0"/>
      <dgm:spPr/>
      <dgm:t>
        <a:bodyPr/>
        <a:lstStyle/>
        <a:p>
          <a:endParaRPr lang="sk-SK"/>
        </a:p>
      </dgm:t>
    </dgm:pt>
    <dgm:pt modelId="{A305EFB8-32A7-48C4-BB76-3E060CDD8AB2}" type="pres">
      <dgm:prSet presAssocID="{9E467DD9-F4EE-42E3-929E-EA012AAC9D2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sk-SK"/>
        </a:p>
      </dgm:t>
    </dgm:pt>
    <dgm:pt modelId="{DB9D1DF2-7250-49A8-B044-A304C3FF08EC}" type="pres">
      <dgm:prSet presAssocID="{B921B9C2-8EF1-4046-B98E-AAC0711FC46D}" presName="sibTrans" presStyleCnt="0"/>
      <dgm:spPr/>
      <dgm:t>
        <a:bodyPr/>
        <a:lstStyle/>
        <a:p>
          <a:endParaRPr lang="sk-SK"/>
        </a:p>
      </dgm:t>
    </dgm:pt>
    <dgm:pt modelId="{C719D05C-E455-4A5F-85B0-F6AB4F87393B}" type="pres">
      <dgm:prSet presAssocID="{6C7ABDD8-2116-4572-BFF1-942DE135219B}" presName="compNode" presStyleCnt="0"/>
      <dgm:spPr/>
      <dgm:t>
        <a:bodyPr/>
        <a:lstStyle/>
        <a:p>
          <a:endParaRPr lang="sk-SK"/>
        </a:p>
      </dgm:t>
    </dgm:pt>
    <dgm:pt modelId="{9874DAD2-58CC-450A-8A6D-7F6BAE7D2FEB}" type="pres">
      <dgm:prSet presAssocID="{6C7ABDD8-2116-4572-BFF1-942DE135219B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k-SK"/>
        </a:p>
      </dgm:t>
      <dgm:extLst/>
    </dgm:pt>
    <dgm:pt modelId="{303F8FF3-FA0A-43CB-8A7C-AC187FAC57C0}" type="pres">
      <dgm:prSet presAssocID="{6C7ABDD8-2116-4572-BFF1-942DE135219B}" presName="spaceRect" presStyleCnt="0"/>
      <dgm:spPr/>
      <dgm:t>
        <a:bodyPr/>
        <a:lstStyle/>
        <a:p>
          <a:endParaRPr lang="sk-SK"/>
        </a:p>
      </dgm:t>
    </dgm:pt>
    <dgm:pt modelId="{6A45877E-5CF0-4627-AE52-CE03662F0641}" type="pres">
      <dgm:prSet presAssocID="{6C7ABDD8-2116-4572-BFF1-942DE135219B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sk-SK"/>
        </a:p>
      </dgm:t>
    </dgm:pt>
    <dgm:pt modelId="{4ED05788-9567-4C19-8D20-897E040F7F5F}" type="pres">
      <dgm:prSet presAssocID="{59BC6248-0FAC-49D0-8357-FB965100BBEE}" presName="sibTrans" presStyleCnt="0"/>
      <dgm:spPr/>
      <dgm:t>
        <a:bodyPr/>
        <a:lstStyle/>
        <a:p>
          <a:endParaRPr lang="sk-SK"/>
        </a:p>
      </dgm:t>
    </dgm:pt>
    <dgm:pt modelId="{EA609E9F-177B-49AE-9274-FDDB423E76A9}" type="pres">
      <dgm:prSet presAssocID="{44509D9E-58EE-4039-82A1-2A79116ACC93}" presName="compNode" presStyleCnt="0"/>
      <dgm:spPr/>
      <dgm:t>
        <a:bodyPr/>
        <a:lstStyle/>
        <a:p>
          <a:endParaRPr lang="sk-SK"/>
        </a:p>
      </dgm:t>
    </dgm:pt>
    <dgm:pt modelId="{F5AD63AF-3384-4117-AC6D-2E2A51ABCB1E}" type="pres">
      <dgm:prSet presAssocID="{44509D9E-58EE-4039-82A1-2A79116ACC93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k-SK"/>
        </a:p>
      </dgm:t>
      <dgm:extLst/>
    </dgm:pt>
    <dgm:pt modelId="{3CB3DF17-FC9B-4540-881B-B38805F31AC4}" type="pres">
      <dgm:prSet presAssocID="{44509D9E-58EE-4039-82A1-2A79116ACC93}" presName="spaceRect" presStyleCnt="0"/>
      <dgm:spPr/>
      <dgm:t>
        <a:bodyPr/>
        <a:lstStyle/>
        <a:p>
          <a:endParaRPr lang="sk-SK"/>
        </a:p>
      </dgm:t>
    </dgm:pt>
    <dgm:pt modelId="{CF0F5456-4904-405D-83C1-AB19650C0054}" type="pres">
      <dgm:prSet presAssocID="{44509D9E-58EE-4039-82A1-2A79116ACC93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E1326E4-6034-45CE-BE14-A6D7C2946B30}" srcId="{1AF866C9-4A03-4AD4-8E51-2BAE1EB6D173}" destId="{9E467DD9-F4EE-42E3-929E-EA012AAC9D2F}" srcOrd="1" destOrd="0" parTransId="{5DF99501-5A9B-4CCE-894B-FB3E8F974C34}" sibTransId="{B921B9C2-8EF1-4046-B98E-AAC0711FC46D}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BE1F184B-0512-4006-BFAF-9138FE0415C0}" type="presOf" srcId="{6C7ABDD8-2116-4572-BFF1-942DE135219B}" destId="{6A45877E-5CF0-4627-AE52-CE03662F0641}" srcOrd="0" destOrd="0" presId="urn:microsoft.com/office/officeart/2018/2/layout/IconLabelList"/>
    <dgm:cxn modelId="{CCDDAB89-629D-48B4-AEA0-E5C243811B16}" type="presOf" srcId="{1AF866C9-4A03-4AD4-8E51-2BAE1EB6D173}" destId="{0EAC4F10-DFCA-49E5-B53F-DCE57AA79482}" srcOrd="0" destOrd="0" presId="urn:microsoft.com/office/officeart/2018/2/layout/IconLabelList"/>
    <dgm:cxn modelId="{0675954C-3CB5-402E-8880-DDA68CDDB758}" srcId="{1AF866C9-4A03-4AD4-8E51-2BAE1EB6D173}" destId="{6C7ABDD8-2116-4572-BFF1-942DE135219B}" srcOrd="2" destOrd="0" parTransId="{616469A4-BE2A-4C29-8A52-AB6BAF651012}" sibTransId="{59BC6248-0FAC-49D0-8357-FB965100BBEE}"/>
    <dgm:cxn modelId="{573D5407-9B44-4A02-8D78-67622D8869B6}" type="presOf" srcId="{9E467DD9-F4EE-42E3-929E-EA012AAC9D2F}" destId="{A305EFB8-32A7-48C4-BB76-3E060CDD8AB2}" srcOrd="0" destOrd="0" presId="urn:microsoft.com/office/officeart/2018/2/layout/IconLabelList"/>
    <dgm:cxn modelId="{E0D91B55-A7CF-4FF4-B08D-DBE20AF8C2FE}" srcId="{1AF866C9-4A03-4AD4-8E51-2BAE1EB6D173}" destId="{44509D9E-58EE-4039-82A1-2A79116ACC93}" srcOrd="3" destOrd="0" parTransId="{5C426BE0-998E-4D28-8838-1C847BD83830}" sibTransId="{35B7AB1F-21FF-4FAC-BC26-4D944FC0050D}"/>
    <dgm:cxn modelId="{508B2DAE-C4DA-4323-8B1C-EE5070FBD9EF}" type="presOf" srcId="{BEC2E38C-B9EA-4AC4-87C3-18C259F9401A}" destId="{89D9DADF-FC32-495F-A9EC-B371091326B3}" srcOrd="0" destOrd="0" presId="urn:microsoft.com/office/officeart/2018/2/layout/IconLabelList"/>
    <dgm:cxn modelId="{C0F9D96E-9173-49B2-B319-4D587BFB1168}" type="presOf" srcId="{44509D9E-58EE-4039-82A1-2A79116ACC93}" destId="{CF0F5456-4904-405D-83C1-AB19650C0054}" srcOrd="0" destOrd="0" presId="urn:microsoft.com/office/officeart/2018/2/layout/IconLabelList"/>
    <dgm:cxn modelId="{44BDBEC7-D0DF-446C-A742-849552760C51}" type="presParOf" srcId="{0EAC4F10-DFCA-49E5-B53F-DCE57AA79482}" destId="{7BA6EBDC-6B27-46C2-908F-4D8389484E83}" srcOrd="0" destOrd="0" presId="urn:microsoft.com/office/officeart/2018/2/layout/IconLabelList"/>
    <dgm:cxn modelId="{F3E3D8C8-9214-47B8-B74A-2F557B329FEC}" type="presParOf" srcId="{7BA6EBDC-6B27-46C2-908F-4D8389484E83}" destId="{3287DB4F-EFBD-4B8A-8D27-F2274199BEB2}" srcOrd="0" destOrd="0" presId="urn:microsoft.com/office/officeart/2018/2/layout/IconLabelList"/>
    <dgm:cxn modelId="{581BC47B-423E-4C69-AD9E-685DB56E5DAD}" type="presParOf" srcId="{7BA6EBDC-6B27-46C2-908F-4D8389484E83}" destId="{03CD979D-4157-4D5B-A373-E5EB569645BA}" srcOrd="1" destOrd="0" presId="urn:microsoft.com/office/officeart/2018/2/layout/IconLabelList"/>
    <dgm:cxn modelId="{76C1DA94-A118-4EDE-9634-9D0367626FBF}" type="presParOf" srcId="{7BA6EBDC-6B27-46C2-908F-4D8389484E83}" destId="{89D9DADF-FC32-495F-A9EC-B371091326B3}" srcOrd="2" destOrd="0" presId="urn:microsoft.com/office/officeart/2018/2/layout/IconLabelList"/>
    <dgm:cxn modelId="{09EF8F5F-1E02-403B-9482-F8BDADEC51D1}" type="presParOf" srcId="{0EAC4F10-DFCA-49E5-B53F-DCE57AA79482}" destId="{BB9B7464-FB27-4723-A8C9-04D407BB5DAB}" srcOrd="1" destOrd="0" presId="urn:microsoft.com/office/officeart/2018/2/layout/IconLabelList"/>
    <dgm:cxn modelId="{7373A812-6795-4FB9-A554-849C2012A878}" type="presParOf" srcId="{0EAC4F10-DFCA-49E5-B53F-DCE57AA79482}" destId="{9A2D8B8F-404D-4D9E-B8EE-1D9BE329576E}" srcOrd="2" destOrd="0" presId="urn:microsoft.com/office/officeart/2018/2/layout/IconLabelList"/>
    <dgm:cxn modelId="{A8207906-4E67-4A50-87FA-8F019FD13EB4}" type="presParOf" srcId="{9A2D8B8F-404D-4D9E-B8EE-1D9BE329576E}" destId="{7C63C8C5-BE0E-4D48-A0C4-E3805BB22282}" srcOrd="0" destOrd="0" presId="urn:microsoft.com/office/officeart/2018/2/layout/IconLabelList"/>
    <dgm:cxn modelId="{CD2ACBE8-33B5-4B99-B0B9-8D5B035A1F65}" type="presParOf" srcId="{9A2D8B8F-404D-4D9E-B8EE-1D9BE329576E}" destId="{E0DA0568-F499-484A-83D2-1663A2387B3B}" srcOrd="1" destOrd="0" presId="urn:microsoft.com/office/officeart/2018/2/layout/IconLabelList"/>
    <dgm:cxn modelId="{3EA4D175-A0F7-48C9-A4BC-AA5CA6867EFC}" type="presParOf" srcId="{9A2D8B8F-404D-4D9E-B8EE-1D9BE329576E}" destId="{A305EFB8-32A7-48C4-BB76-3E060CDD8AB2}" srcOrd="2" destOrd="0" presId="urn:microsoft.com/office/officeart/2018/2/layout/IconLabelList"/>
    <dgm:cxn modelId="{E6380DD5-B22A-47E9-8BE2-B38C001D3CF0}" type="presParOf" srcId="{0EAC4F10-DFCA-49E5-B53F-DCE57AA79482}" destId="{DB9D1DF2-7250-49A8-B044-A304C3FF08EC}" srcOrd="3" destOrd="0" presId="urn:microsoft.com/office/officeart/2018/2/layout/IconLabelList"/>
    <dgm:cxn modelId="{ADBA014A-E02A-43C0-9077-335FA8B66C40}" type="presParOf" srcId="{0EAC4F10-DFCA-49E5-B53F-DCE57AA79482}" destId="{C719D05C-E455-4A5F-85B0-F6AB4F87393B}" srcOrd="4" destOrd="0" presId="urn:microsoft.com/office/officeart/2018/2/layout/IconLabelList"/>
    <dgm:cxn modelId="{4E7BAA93-9B1D-46B2-908B-38C275CE047B}" type="presParOf" srcId="{C719D05C-E455-4A5F-85B0-F6AB4F87393B}" destId="{9874DAD2-58CC-450A-8A6D-7F6BAE7D2FEB}" srcOrd="0" destOrd="0" presId="urn:microsoft.com/office/officeart/2018/2/layout/IconLabelList"/>
    <dgm:cxn modelId="{66AAF464-3399-4B81-BFF1-0F8AACA88C42}" type="presParOf" srcId="{C719D05C-E455-4A5F-85B0-F6AB4F87393B}" destId="{303F8FF3-FA0A-43CB-8A7C-AC187FAC57C0}" srcOrd="1" destOrd="0" presId="urn:microsoft.com/office/officeart/2018/2/layout/IconLabelList"/>
    <dgm:cxn modelId="{D206F089-296B-4AE6-B411-55EF44C6A8C6}" type="presParOf" srcId="{C719D05C-E455-4A5F-85B0-F6AB4F87393B}" destId="{6A45877E-5CF0-4627-AE52-CE03662F0641}" srcOrd="2" destOrd="0" presId="urn:microsoft.com/office/officeart/2018/2/layout/IconLabelList"/>
    <dgm:cxn modelId="{D2E56E28-8AC9-499C-B972-9EB82609DB9F}" type="presParOf" srcId="{0EAC4F10-DFCA-49E5-B53F-DCE57AA79482}" destId="{4ED05788-9567-4C19-8D20-897E040F7F5F}" srcOrd="5" destOrd="0" presId="urn:microsoft.com/office/officeart/2018/2/layout/IconLabelList"/>
    <dgm:cxn modelId="{105D20D9-5B6B-4B0C-8552-A21B6EDB2FF4}" type="presParOf" srcId="{0EAC4F10-DFCA-49E5-B53F-DCE57AA79482}" destId="{EA609E9F-177B-49AE-9274-FDDB423E76A9}" srcOrd="6" destOrd="0" presId="urn:microsoft.com/office/officeart/2018/2/layout/IconLabelList"/>
    <dgm:cxn modelId="{C4354B53-2B71-4734-ABA8-402796411970}" type="presParOf" srcId="{EA609E9F-177B-49AE-9274-FDDB423E76A9}" destId="{F5AD63AF-3384-4117-AC6D-2E2A51ABCB1E}" srcOrd="0" destOrd="0" presId="urn:microsoft.com/office/officeart/2018/2/layout/IconLabelList"/>
    <dgm:cxn modelId="{F9ACF08D-12E9-43FE-A9CE-600D034652A4}" type="presParOf" srcId="{EA609E9F-177B-49AE-9274-FDDB423E76A9}" destId="{3CB3DF17-FC9B-4540-881B-B38805F31AC4}" srcOrd="1" destOrd="0" presId="urn:microsoft.com/office/officeart/2018/2/layout/IconLabelList"/>
    <dgm:cxn modelId="{6727C805-6811-4D17-8F0B-DD2A06876141}" type="presParOf" srcId="{EA609E9F-177B-49AE-9274-FDDB423E76A9}" destId="{CF0F5456-4904-405D-83C1-AB19650C00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4C71A-7CCD-42F9-B69E-C3192301F4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CB88B-FCFA-4FEF-9B6B-86BEE8F97057}">
      <dgm:prSet/>
      <dgm:spPr/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Zúčastniť sa stretnutia kedykoľvek, kdekoľvek a z akéhokoľvek zariadenia.</a:t>
          </a:r>
          <a:endParaRPr lang="en-US" dirty="0"/>
        </a:p>
      </dgm:t>
    </dgm:pt>
    <dgm:pt modelId="{138F4402-AE6A-432C-8F6B-41063DB286FF}" type="parTrans" cxnId="{9278E189-17BB-4DB2-8785-CDB06616DBA2}">
      <dgm:prSet/>
      <dgm:spPr/>
      <dgm:t>
        <a:bodyPr/>
        <a:lstStyle/>
        <a:p>
          <a:endParaRPr lang="en-US"/>
        </a:p>
      </dgm:t>
    </dgm:pt>
    <dgm:pt modelId="{408BF732-D79E-41E9-B7D1-1D95D1FAE6C2}" type="sibTrans" cxnId="{9278E189-17BB-4DB2-8785-CDB06616DBA2}">
      <dgm:prSet/>
      <dgm:spPr/>
      <dgm:t>
        <a:bodyPr/>
        <a:lstStyle/>
        <a:p>
          <a:endParaRPr lang="en-US"/>
        </a:p>
      </dgm:t>
    </dgm:pt>
    <dgm:pt modelId="{A1A80615-21BE-4D13-BE56-30C7B5BA0C39}">
      <dgm:prSet/>
      <dgm:spPr/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Zdieľať diskutované materiály.</a:t>
          </a:r>
          <a:endParaRPr lang="en-US" dirty="0"/>
        </a:p>
      </dgm:t>
    </dgm:pt>
    <dgm:pt modelId="{CE6BA448-949F-4466-B398-3E9635F9F753}" type="parTrans" cxnId="{9C8EE695-48BD-4279-9756-53133DAA4A10}">
      <dgm:prSet/>
      <dgm:spPr/>
      <dgm:t>
        <a:bodyPr/>
        <a:lstStyle/>
        <a:p>
          <a:endParaRPr lang="en-US"/>
        </a:p>
      </dgm:t>
    </dgm:pt>
    <dgm:pt modelId="{69274102-4AA4-46DC-8524-9FFEE3461AB7}" type="sibTrans" cxnId="{9C8EE695-48BD-4279-9756-53133DAA4A10}">
      <dgm:prSet/>
      <dgm:spPr/>
      <dgm:t>
        <a:bodyPr/>
        <a:lstStyle/>
        <a:p>
          <a:endParaRPr lang="en-US"/>
        </a:p>
      </dgm:t>
    </dgm:pt>
    <dgm:pt modelId="{DA7838E1-9F4D-4EB7-9336-E680B016B5BC}">
      <dgm:prSet/>
      <dgm:spPr/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Organizovať </a:t>
          </a:r>
          <a:r>
            <a:rPr lang="sk-SK" b="1" dirty="0" err="1" smtClean="0">
              <a:solidFill>
                <a:schemeClr val="bg1"/>
              </a:solidFill>
            </a:rPr>
            <a:t>audiokonferencie</a:t>
          </a:r>
          <a:r>
            <a:rPr lang="sk-SK" b="1" dirty="0" smtClean="0">
              <a:solidFill>
                <a:schemeClr val="bg1"/>
              </a:solidFill>
            </a:rPr>
            <a:t> aj prostredníctvom pevnej linky, mobilného telefónu a VoIP.</a:t>
          </a:r>
          <a:endParaRPr lang="en-US" dirty="0"/>
        </a:p>
      </dgm:t>
    </dgm:pt>
    <dgm:pt modelId="{5B5F5192-6493-472F-BA0E-042B6E1B380C}" type="parTrans" cxnId="{D615B785-B3C5-49CF-9598-3462426F31E0}">
      <dgm:prSet/>
      <dgm:spPr/>
      <dgm:t>
        <a:bodyPr/>
        <a:lstStyle/>
        <a:p>
          <a:endParaRPr lang="en-US"/>
        </a:p>
      </dgm:t>
    </dgm:pt>
    <dgm:pt modelId="{B874B247-EADA-4408-BB5C-B028627094CA}" type="sibTrans" cxnId="{D615B785-B3C5-49CF-9598-3462426F31E0}">
      <dgm:prSet/>
      <dgm:spPr/>
      <dgm:t>
        <a:bodyPr/>
        <a:lstStyle/>
        <a:p>
          <a:endParaRPr lang="en-US"/>
        </a:p>
      </dgm:t>
    </dgm:pt>
    <dgm:pt modelId="{415DEF8A-26AD-46B1-BBB0-758984D5DFA1}">
      <dgm:prSet/>
      <dgm:spPr/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Zriadiť videokonferencie.</a:t>
          </a:r>
          <a:endParaRPr lang="en-US" dirty="0"/>
        </a:p>
      </dgm:t>
    </dgm:pt>
    <dgm:pt modelId="{0751D6DA-6FEC-431C-A18B-BFA0682098B3}" type="parTrans" cxnId="{5530490D-CB6E-4D9C-905E-317B813F4416}">
      <dgm:prSet/>
      <dgm:spPr/>
      <dgm:t>
        <a:bodyPr/>
        <a:lstStyle/>
        <a:p>
          <a:endParaRPr lang="en-US"/>
        </a:p>
      </dgm:t>
    </dgm:pt>
    <dgm:pt modelId="{2D45FA73-ECB5-498B-BE50-8A03D1ED40F8}" type="sibTrans" cxnId="{5530490D-CB6E-4D9C-905E-317B813F4416}">
      <dgm:prSet/>
      <dgm:spPr/>
      <dgm:t>
        <a:bodyPr/>
        <a:lstStyle/>
        <a:p>
          <a:endParaRPr lang="en-US"/>
        </a:p>
      </dgm:t>
    </dgm:pt>
    <dgm:pt modelId="{F966F165-09DB-4ED2-8D06-A7963FA2ABAB}">
      <dgm:prSet/>
      <dgm:spPr/>
      <dgm:t>
        <a:bodyPr/>
        <a:lstStyle/>
        <a:p>
          <a:r>
            <a:rPr lang="sk-SK" b="1" dirty="0" smtClean="0">
              <a:solidFill>
                <a:schemeClr val="bg1"/>
              </a:solidFill>
            </a:rPr>
            <a:t>Nahrávať realizované stretnutia</a:t>
          </a:r>
          <a:r>
            <a:rPr lang="sk-SK" b="0" i="0" dirty="0" smtClean="0">
              <a:ln>
                <a:noFill/>
              </a:ln>
              <a:solidFill>
                <a:schemeClr val="bg1"/>
              </a:solidFill>
            </a:rPr>
            <a:t>.</a:t>
          </a:r>
          <a:endParaRPr lang="en-US" dirty="0">
            <a:ln>
              <a:noFill/>
            </a:ln>
            <a:solidFill>
              <a:schemeClr val="bg1"/>
            </a:solidFill>
          </a:endParaRPr>
        </a:p>
      </dgm:t>
    </dgm:pt>
    <dgm:pt modelId="{E8BB8246-BD35-4883-9A1D-0001AF7F71A8}" type="parTrans" cxnId="{EBF1CB80-7CDD-4F51-91B0-6EE8D48EDDA7}">
      <dgm:prSet/>
      <dgm:spPr/>
      <dgm:t>
        <a:bodyPr/>
        <a:lstStyle/>
        <a:p>
          <a:endParaRPr lang="sk-SK"/>
        </a:p>
      </dgm:t>
    </dgm:pt>
    <dgm:pt modelId="{427E71D4-7A44-4854-8D23-B01062D3D2F4}" type="sibTrans" cxnId="{EBF1CB80-7CDD-4F51-91B0-6EE8D48EDDA7}">
      <dgm:prSet/>
      <dgm:spPr/>
      <dgm:t>
        <a:bodyPr/>
        <a:lstStyle/>
        <a:p>
          <a:endParaRPr lang="sk-SK"/>
        </a:p>
      </dgm:t>
    </dgm:pt>
    <dgm:pt modelId="{8C0815F9-1D9E-4CC8-A28B-F6D854834E09}" type="pres">
      <dgm:prSet presAssocID="{E5F4C71A-7CCD-42F9-B69E-C3192301F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C142E92-73B1-4F40-AB84-A9E264876082}" type="pres">
      <dgm:prSet presAssocID="{497CB88B-FCFA-4FEF-9B6B-86BEE8F9705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5EE496-48BA-4E3A-909C-C64F51B65FF8}" type="pres">
      <dgm:prSet presAssocID="{408BF732-D79E-41E9-B7D1-1D95D1FAE6C2}" presName="spacer" presStyleCnt="0"/>
      <dgm:spPr/>
    </dgm:pt>
    <dgm:pt modelId="{38D6C77E-C6D5-4888-BAF5-3B1406562F75}" type="pres">
      <dgm:prSet presAssocID="{A1A80615-21BE-4D13-BE56-30C7B5BA0C3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BA8B64B-5DE9-4604-A6C7-16D1C0A2F7B1}" type="pres">
      <dgm:prSet presAssocID="{69274102-4AA4-46DC-8524-9FFEE3461AB7}" presName="spacer" presStyleCnt="0"/>
      <dgm:spPr/>
    </dgm:pt>
    <dgm:pt modelId="{4FA6BA79-CBE4-45B6-8A5F-5C42D417676C}" type="pres">
      <dgm:prSet presAssocID="{DA7838E1-9F4D-4EB7-9336-E680B016B5B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E31B7F-1637-4794-A490-4DCAE109A65F}" type="pres">
      <dgm:prSet presAssocID="{B874B247-EADA-4408-BB5C-B028627094CA}" presName="spacer" presStyleCnt="0"/>
      <dgm:spPr/>
    </dgm:pt>
    <dgm:pt modelId="{9EDB6E16-3EBE-4BCF-A44A-78AFF3846754}" type="pres">
      <dgm:prSet presAssocID="{415DEF8A-26AD-46B1-BBB0-758984D5DF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B6181BC-51D6-4605-9164-B1B4DE3216FE}" type="pres">
      <dgm:prSet presAssocID="{2D45FA73-ECB5-498B-BE50-8A03D1ED40F8}" presName="spacer" presStyleCnt="0"/>
      <dgm:spPr/>
    </dgm:pt>
    <dgm:pt modelId="{52FFE047-6B04-4D6F-B2B8-1C43745BBFD2}" type="pres">
      <dgm:prSet presAssocID="{F966F165-09DB-4ED2-8D06-A7963FA2ABA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7E20DD3-7FDE-4CC1-A46A-687544BC2FAD}" type="presOf" srcId="{F966F165-09DB-4ED2-8D06-A7963FA2ABAB}" destId="{52FFE047-6B04-4D6F-B2B8-1C43745BBFD2}" srcOrd="0" destOrd="0" presId="urn:microsoft.com/office/officeart/2005/8/layout/vList2"/>
    <dgm:cxn modelId="{EBF1CB80-7CDD-4F51-91B0-6EE8D48EDDA7}" srcId="{E5F4C71A-7CCD-42F9-B69E-C3192301F459}" destId="{F966F165-09DB-4ED2-8D06-A7963FA2ABAB}" srcOrd="4" destOrd="0" parTransId="{E8BB8246-BD35-4883-9A1D-0001AF7F71A8}" sibTransId="{427E71D4-7A44-4854-8D23-B01062D3D2F4}"/>
    <dgm:cxn modelId="{FCB1A108-10DF-42EC-B16A-78E4F61AA070}" type="presOf" srcId="{497CB88B-FCFA-4FEF-9B6B-86BEE8F97057}" destId="{3C142E92-73B1-4F40-AB84-A9E264876082}" srcOrd="0" destOrd="0" presId="urn:microsoft.com/office/officeart/2005/8/layout/vList2"/>
    <dgm:cxn modelId="{57B63AE5-7850-4BF8-9136-8B3857037206}" type="presOf" srcId="{DA7838E1-9F4D-4EB7-9336-E680B016B5BC}" destId="{4FA6BA79-CBE4-45B6-8A5F-5C42D417676C}" srcOrd="0" destOrd="0" presId="urn:microsoft.com/office/officeart/2005/8/layout/vList2"/>
    <dgm:cxn modelId="{5530490D-CB6E-4D9C-905E-317B813F4416}" srcId="{E5F4C71A-7CCD-42F9-B69E-C3192301F459}" destId="{415DEF8A-26AD-46B1-BBB0-758984D5DFA1}" srcOrd="3" destOrd="0" parTransId="{0751D6DA-6FEC-431C-A18B-BFA0682098B3}" sibTransId="{2D45FA73-ECB5-498B-BE50-8A03D1ED40F8}"/>
    <dgm:cxn modelId="{B80A0C42-C1D4-479F-8D8A-101EBD8E6B0D}" type="presOf" srcId="{E5F4C71A-7CCD-42F9-B69E-C3192301F459}" destId="{8C0815F9-1D9E-4CC8-A28B-F6D854834E09}" srcOrd="0" destOrd="0" presId="urn:microsoft.com/office/officeart/2005/8/layout/vList2"/>
    <dgm:cxn modelId="{9278E189-17BB-4DB2-8785-CDB06616DBA2}" srcId="{E5F4C71A-7CCD-42F9-B69E-C3192301F459}" destId="{497CB88B-FCFA-4FEF-9B6B-86BEE8F97057}" srcOrd="0" destOrd="0" parTransId="{138F4402-AE6A-432C-8F6B-41063DB286FF}" sibTransId="{408BF732-D79E-41E9-B7D1-1D95D1FAE6C2}"/>
    <dgm:cxn modelId="{D615B785-B3C5-49CF-9598-3462426F31E0}" srcId="{E5F4C71A-7CCD-42F9-B69E-C3192301F459}" destId="{DA7838E1-9F4D-4EB7-9336-E680B016B5BC}" srcOrd="2" destOrd="0" parTransId="{5B5F5192-6493-472F-BA0E-042B6E1B380C}" sibTransId="{B874B247-EADA-4408-BB5C-B028627094CA}"/>
    <dgm:cxn modelId="{2337C712-A03A-47E6-AA67-16B35E5BCB45}" type="presOf" srcId="{A1A80615-21BE-4D13-BE56-30C7B5BA0C39}" destId="{38D6C77E-C6D5-4888-BAF5-3B1406562F75}" srcOrd="0" destOrd="0" presId="urn:microsoft.com/office/officeart/2005/8/layout/vList2"/>
    <dgm:cxn modelId="{462B3C4A-0ED1-4BC4-91CE-AD425D245809}" type="presOf" srcId="{415DEF8A-26AD-46B1-BBB0-758984D5DFA1}" destId="{9EDB6E16-3EBE-4BCF-A44A-78AFF3846754}" srcOrd="0" destOrd="0" presId="urn:microsoft.com/office/officeart/2005/8/layout/vList2"/>
    <dgm:cxn modelId="{9C8EE695-48BD-4279-9756-53133DAA4A10}" srcId="{E5F4C71A-7CCD-42F9-B69E-C3192301F459}" destId="{A1A80615-21BE-4D13-BE56-30C7B5BA0C39}" srcOrd="1" destOrd="0" parTransId="{CE6BA448-949F-4466-B398-3E9635F9F753}" sibTransId="{69274102-4AA4-46DC-8524-9FFEE3461AB7}"/>
    <dgm:cxn modelId="{7E4945E3-4349-4CD3-A441-2F01633873EE}" type="presParOf" srcId="{8C0815F9-1D9E-4CC8-A28B-F6D854834E09}" destId="{3C142E92-73B1-4F40-AB84-A9E264876082}" srcOrd="0" destOrd="0" presId="urn:microsoft.com/office/officeart/2005/8/layout/vList2"/>
    <dgm:cxn modelId="{5C387337-FBEF-4F67-ABBF-EFC74AE29D92}" type="presParOf" srcId="{8C0815F9-1D9E-4CC8-A28B-F6D854834E09}" destId="{E95EE496-48BA-4E3A-909C-C64F51B65FF8}" srcOrd="1" destOrd="0" presId="urn:microsoft.com/office/officeart/2005/8/layout/vList2"/>
    <dgm:cxn modelId="{DB796193-0C15-42C2-95C9-E68E64F08A44}" type="presParOf" srcId="{8C0815F9-1D9E-4CC8-A28B-F6D854834E09}" destId="{38D6C77E-C6D5-4888-BAF5-3B1406562F75}" srcOrd="2" destOrd="0" presId="urn:microsoft.com/office/officeart/2005/8/layout/vList2"/>
    <dgm:cxn modelId="{D659EA3D-19E2-4C7A-B129-67EC5BE89860}" type="presParOf" srcId="{8C0815F9-1D9E-4CC8-A28B-F6D854834E09}" destId="{4BA8B64B-5DE9-4604-A6C7-16D1C0A2F7B1}" srcOrd="3" destOrd="0" presId="urn:microsoft.com/office/officeart/2005/8/layout/vList2"/>
    <dgm:cxn modelId="{7D7CF404-8B06-47D8-B4F4-15E48735B631}" type="presParOf" srcId="{8C0815F9-1D9E-4CC8-A28B-F6D854834E09}" destId="{4FA6BA79-CBE4-45B6-8A5F-5C42D417676C}" srcOrd="4" destOrd="0" presId="urn:microsoft.com/office/officeart/2005/8/layout/vList2"/>
    <dgm:cxn modelId="{ABD0EE8C-25A9-4EF2-A127-6BB2A497FE48}" type="presParOf" srcId="{8C0815F9-1D9E-4CC8-A28B-F6D854834E09}" destId="{64E31B7F-1637-4794-A490-4DCAE109A65F}" srcOrd="5" destOrd="0" presId="urn:microsoft.com/office/officeart/2005/8/layout/vList2"/>
    <dgm:cxn modelId="{E96629B7-5406-4767-B7D0-357F2E503688}" type="presParOf" srcId="{8C0815F9-1D9E-4CC8-A28B-F6D854834E09}" destId="{9EDB6E16-3EBE-4BCF-A44A-78AFF3846754}" srcOrd="6" destOrd="0" presId="urn:microsoft.com/office/officeart/2005/8/layout/vList2"/>
    <dgm:cxn modelId="{7E623C3C-69E7-44E4-B068-9C434D1CB3F5}" type="presParOf" srcId="{8C0815F9-1D9E-4CC8-A28B-F6D854834E09}" destId="{EB6181BC-51D6-4605-9164-B1B4DE3216FE}" srcOrd="7" destOrd="0" presId="urn:microsoft.com/office/officeart/2005/8/layout/vList2"/>
    <dgm:cxn modelId="{C2098FAC-C68C-4FAF-A6C4-B0A10D4B2F8C}" type="presParOf" srcId="{8C0815F9-1D9E-4CC8-A28B-F6D854834E09}" destId="{52FFE047-6B04-4D6F-B2B8-1C43745BBF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F4C71A-7CCD-42F9-B69E-C3192301F4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CB88B-FCFA-4FEF-9B6B-86BEE8F97057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Jednoduchý</a:t>
          </a:r>
          <a:r>
            <a:rPr lang="sk-SK" dirty="0"/>
            <a:t> </a:t>
          </a:r>
          <a:r>
            <a:rPr lang="sk-SK" b="1" dirty="0" smtClean="0">
              <a:solidFill>
                <a:schemeClr val="bg1"/>
              </a:solidFill>
            </a:rPr>
            <a:t>– </a:t>
          </a:r>
          <a:r>
            <a:rPr lang="sk-SK" b="0" dirty="0" smtClean="0">
              <a:solidFill>
                <a:schemeClr val="bg1"/>
              </a:solidFill>
            </a:rPr>
            <a:t>je vhodný aj pre technicky menej zdatných </a:t>
          </a:r>
          <a:r>
            <a:rPr lang="pl-PL" b="0" dirty="0" smtClean="0">
              <a:solidFill>
                <a:schemeClr val="bg1"/>
              </a:solidFill>
            </a:rPr>
            <a:t>používateľov.</a:t>
          </a:r>
          <a:endParaRPr lang="en-US" b="0" dirty="0">
            <a:solidFill>
              <a:schemeClr val="bg1"/>
            </a:solidFill>
          </a:endParaRPr>
        </a:p>
      </dgm:t>
    </dgm:pt>
    <dgm:pt modelId="{138F4402-AE6A-432C-8F6B-41063DB286FF}" type="parTrans" cxnId="{9278E189-17BB-4DB2-8785-CDB06616DBA2}">
      <dgm:prSet/>
      <dgm:spPr/>
      <dgm:t>
        <a:bodyPr/>
        <a:lstStyle/>
        <a:p>
          <a:endParaRPr lang="en-US"/>
        </a:p>
      </dgm:t>
    </dgm:pt>
    <dgm:pt modelId="{408BF732-D79E-41E9-B7D1-1D95D1FAE6C2}" type="sibTrans" cxnId="{9278E189-17BB-4DB2-8785-CDB06616DBA2}">
      <dgm:prSet/>
      <dgm:spPr/>
      <dgm:t>
        <a:bodyPr/>
        <a:lstStyle/>
        <a:p>
          <a:endParaRPr lang="en-US"/>
        </a:p>
      </dgm:t>
    </dgm:pt>
    <dgm:pt modelId="{A1A80615-21BE-4D13-BE56-30C7B5BA0C39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Kompatibilný</a:t>
          </a:r>
          <a:r>
            <a:rPr lang="sk-SK" dirty="0">
              <a:solidFill>
                <a:schemeClr val="bg1"/>
              </a:solidFill>
            </a:rPr>
            <a:t> </a:t>
          </a:r>
          <a:r>
            <a:rPr lang="sk-SK" dirty="0" smtClean="0">
              <a:solidFill>
                <a:schemeClr val="bg1"/>
              </a:solidFill>
            </a:rPr>
            <a:t>– </a:t>
          </a:r>
          <a:r>
            <a:rPr lang="sk-SK" b="0" dirty="0" smtClean="0">
              <a:solidFill>
                <a:schemeClr val="bg1"/>
              </a:solidFill>
            </a:rPr>
            <a:t>je možné ho použiť </a:t>
          </a:r>
          <a:r>
            <a:rPr lang="sk-SK" b="0" dirty="0">
              <a:solidFill>
                <a:schemeClr val="bg1"/>
              </a:solidFill>
            </a:rPr>
            <a:t>na akomkoľvek </a:t>
          </a:r>
          <a:r>
            <a:rPr lang="sk-SK" b="0" dirty="0" smtClean="0">
              <a:solidFill>
                <a:schemeClr val="bg1"/>
              </a:solidFill>
            </a:rPr>
            <a:t>zariadení.</a:t>
          </a:r>
          <a:endParaRPr lang="en-US" b="0" dirty="0">
            <a:solidFill>
              <a:schemeClr val="bg1"/>
            </a:solidFill>
          </a:endParaRPr>
        </a:p>
      </dgm:t>
    </dgm:pt>
    <dgm:pt modelId="{CE6BA448-949F-4466-B398-3E9635F9F753}" type="parTrans" cxnId="{9C8EE695-48BD-4279-9756-53133DAA4A10}">
      <dgm:prSet/>
      <dgm:spPr/>
      <dgm:t>
        <a:bodyPr/>
        <a:lstStyle/>
        <a:p>
          <a:endParaRPr lang="en-US"/>
        </a:p>
      </dgm:t>
    </dgm:pt>
    <dgm:pt modelId="{69274102-4AA4-46DC-8524-9FFEE3461AB7}" type="sibTrans" cxnId="{9C8EE695-48BD-4279-9756-53133DAA4A10}">
      <dgm:prSet/>
      <dgm:spPr/>
      <dgm:t>
        <a:bodyPr/>
        <a:lstStyle/>
        <a:p>
          <a:endParaRPr lang="en-US"/>
        </a:p>
      </dgm:t>
    </dgm:pt>
    <dgm:pt modelId="{DA7838E1-9F4D-4EB7-9336-E680B016B5BC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Cenovo</a:t>
          </a:r>
          <a:r>
            <a:rPr lang="sk-SK" dirty="0">
              <a:solidFill>
                <a:schemeClr val="bg1"/>
              </a:solidFill>
            </a:rPr>
            <a:t> </a:t>
          </a:r>
          <a:r>
            <a:rPr lang="sk-SK" b="1" dirty="0">
              <a:solidFill>
                <a:schemeClr val="bg1"/>
              </a:solidFill>
            </a:rPr>
            <a:t>dostupný</a:t>
          </a:r>
          <a:r>
            <a:rPr lang="sk-SK" dirty="0">
              <a:solidFill>
                <a:schemeClr val="bg1"/>
              </a:solidFill>
            </a:rPr>
            <a:t> </a:t>
          </a:r>
          <a:r>
            <a:rPr lang="sk-SK" dirty="0" smtClean="0">
              <a:solidFill>
                <a:schemeClr val="bg1"/>
              </a:solidFill>
            </a:rPr>
            <a:t>–</a:t>
          </a:r>
          <a:r>
            <a:rPr lang="sk-SK" b="1" dirty="0" smtClean="0">
              <a:solidFill>
                <a:schemeClr val="bg1"/>
              </a:solidFill>
            </a:rPr>
            <a:t> </a:t>
          </a:r>
          <a:r>
            <a:rPr lang="sk-SK" b="0" dirty="0">
              <a:solidFill>
                <a:schemeClr val="bg1"/>
              </a:solidFill>
            </a:rPr>
            <a:t>v bezplatnej verzii </a:t>
          </a:r>
          <a:r>
            <a:rPr lang="sk-SK" b="0" dirty="0" smtClean="0">
              <a:solidFill>
                <a:schemeClr val="bg1"/>
              </a:solidFill>
            </a:rPr>
            <a:t>fungujú takmer </a:t>
          </a:r>
          <a:r>
            <a:rPr lang="sk-SK" b="0" dirty="0">
              <a:solidFill>
                <a:schemeClr val="bg1"/>
              </a:solidFill>
            </a:rPr>
            <a:t>všetky funkcie, ktoré </a:t>
          </a:r>
          <a:r>
            <a:rPr lang="sk-SK" b="0" dirty="0" smtClean="0">
              <a:solidFill>
                <a:schemeClr val="bg1"/>
              </a:solidFill>
            </a:rPr>
            <a:t>je možné využiť naplno v </a:t>
          </a:r>
          <a:r>
            <a:rPr lang="sk-SK" b="0" dirty="0">
              <a:solidFill>
                <a:schemeClr val="bg1"/>
              </a:solidFill>
            </a:rPr>
            <a:t>platenej </a:t>
          </a:r>
          <a:r>
            <a:rPr lang="sk-SK" b="0" dirty="0" smtClean="0">
              <a:solidFill>
                <a:schemeClr val="bg1"/>
              </a:solidFill>
            </a:rPr>
            <a:t>verzii.</a:t>
          </a:r>
          <a:endParaRPr lang="en-US" b="0" dirty="0">
            <a:solidFill>
              <a:schemeClr val="bg1"/>
            </a:solidFill>
          </a:endParaRPr>
        </a:p>
      </dgm:t>
    </dgm:pt>
    <dgm:pt modelId="{5B5F5192-6493-472F-BA0E-042B6E1B380C}" type="parTrans" cxnId="{D615B785-B3C5-49CF-9598-3462426F31E0}">
      <dgm:prSet/>
      <dgm:spPr/>
      <dgm:t>
        <a:bodyPr/>
        <a:lstStyle/>
        <a:p>
          <a:endParaRPr lang="en-US"/>
        </a:p>
      </dgm:t>
    </dgm:pt>
    <dgm:pt modelId="{B874B247-EADA-4408-BB5C-B028627094CA}" type="sibTrans" cxnId="{D615B785-B3C5-49CF-9598-3462426F31E0}">
      <dgm:prSet/>
      <dgm:spPr/>
      <dgm:t>
        <a:bodyPr/>
        <a:lstStyle/>
        <a:p>
          <a:endParaRPr lang="en-US"/>
        </a:p>
      </dgm:t>
    </dgm:pt>
    <dgm:pt modelId="{415DEF8A-26AD-46B1-BBB0-758984D5DFA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b="1" dirty="0">
              <a:solidFill>
                <a:schemeClr val="bg1"/>
              </a:solidFill>
            </a:rPr>
            <a:t>Spoľahlivý </a:t>
          </a:r>
          <a:r>
            <a:rPr lang="sk-SK" dirty="0" smtClean="0">
              <a:solidFill>
                <a:schemeClr val="bg1"/>
              </a:solidFill>
            </a:rPr>
            <a:t>–</a:t>
          </a:r>
          <a:r>
            <a:rPr lang="sk-SK" b="1" dirty="0" smtClean="0">
              <a:solidFill>
                <a:schemeClr val="bg1"/>
              </a:solidFill>
            </a:rPr>
            <a:t> </a:t>
          </a:r>
          <a:r>
            <a:rPr lang="sk-SK" b="0" dirty="0" smtClean="0">
              <a:solidFill>
                <a:schemeClr val="bg1"/>
              </a:solidFill>
            </a:rPr>
            <a:t>od začiatku fungovania aplikácie zriedkavý výskyt chýb</a:t>
          </a:r>
          <a:endParaRPr lang="en-US" b="0" dirty="0">
            <a:solidFill>
              <a:schemeClr val="bg1"/>
            </a:solidFill>
          </a:endParaRPr>
        </a:p>
      </dgm:t>
    </dgm:pt>
    <dgm:pt modelId="{0751D6DA-6FEC-431C-A18B-BFA0682098B3}" type="parTrans" cxnId="{5530490D-CB6E-4D9C-905E-317B813F4416}">
      <dgm:prSet/>
      <dgm:spPr/>
      <dgm:t>
        <a:bodyPr/>
        <a:lstStyle/>
        <a:p>
          <a:endParaRPr lang="en-US"/>
        </a:p>
      </dgm:t>
    </dgm:pt>
    <dgm:pt modelId="{2D45FA73-ECB5-498B-BE50-8A03D1ED40F8}" type="sibTrans" cxnId="{5530490D-CB6E-4D9C-905E-317B813F4416}">
      <dgm:prSet/>
      <dgm:spPr/>
      <dgm:t>
        <a:bodyPr/>
        <a:lstStyle/>
        <a:p>
          <a:endParaRPr lang="en-US"/>
        </a:p>
      </dgm:t>
    </dgm:pt>
    <dgm:pt modelId="{8834065C-C3FC-4076-AA8D-29015518A96A}">
      <dgm:prSet/>
      <dgm:spPr/>
      <dgm:t>
        <a:bodyPr/>
        <a:lstStyle/>
        <a:p>
          <a:r>
            <a:rPr lang="sk-SK" b="1" dirty="0">
              <a:solidFill>
                <a:schemeClr val="bg1"/>
              </a:solidFill>
            </a:rPr>
            <a:t>Zábavný</a:t>
          </a:r>
          <a:r>
            <a:rPr lang="sk-SK" dirty="0"/>
            <a:t> </a:t>
          </a:r>
          <a:r>
            <a:rPr lang="sk-SK" dirty="0" smtClean="0">
              <a:solidFill>
                <a:schemeClr val="bg1"/>
              </a:solidFill>
            </a:rPr>
            <a:t>–</a:t>
          </a:r>
          <a:r>
            <a:rPr lang="sk-SK" b="1" dirty="0" smtClean="0">
              <a:solidFill>
                <a:schemeClr val="bg1"/>
              </a:solidFill>
            </a:rPr>
            <a:t> </a:t>
          </a:r>
          <a:r>
            <a:rPr lang="sk-SK" b="0" smtClean="0">
              <a:solidFill>
                <a:schemeClr val="bg1"/>
              </a:solidFill>
            </a:rPr>
            <a:t>voľba vlastného pozadia  </a:t>
          </a:r>
          <a:r>
            <a:rPr lang="sk-SK" b="0" dirty="0">
              <a:solidFill>
                <a:schemeClr val="bg1"/>
              </a:solidFill>
            </a:rPr>
            <a:t>ste na pláži alebo v lese</a:t>
          </a:r>
          <a:endParaRPr lang="en-US" b="0" dirty="0">
            <a:solidFill>
              <a:schemeClr val="bg1"/>
            </a:solidFill>
          </a:endParaRPr>
        </a:p>
      </dgm:t>
    </dgm:pt>
    <dgm:pt modelId="{195AEDE8-E591-45CA-86C9-E34A514156E7}" type="parTrans" cxnId="{98C98639-BCC4-4EE6-80D6-6550D9B3B99D}">
      <dgm:prSet/>
      <dgm:spPr/>
      <dgm:t>
        <a:bodyPr/>
        <a:lstStyle/>
        <a:p>
          <a:endParaRPr lang="en-US"/>
        </a:p>
      </dgm:t>
    </dgm:pt>
    <dgm:pt modelId="{CC5BFEDD-8D61-4543-8614-F97A7967FF2F}" type="sibTrans" cxnId="{98C98639-BCC4-4EE6-80D6-6550D9B3B99D}">
      <dgm:prSet/>
      <dgm:spPr/>
      <dgm:t>
        <a:bodyPr/>
        <a:lstStyle/>
        <a:p>
          <a:endParaRPr lang="en-US"/>
        </a:p>
      </dgm:t>
    </dgm:pt>
    <dgm:pt modelId="{8C0815F9-1D9E-4CC8-A28B-F6D854834E09}" type="pres">
      <dgm:prSet presAssocID="{E5F4C71A-7CCD-42F9-B69E-C3192301F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C142E92-73B1-4F40-AB84-A9E264876082}" type="pres">
      <dgm:prSet presAssocID="{497CB88B-FCFA-4FEF-9B6B-86BEE8F9705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5EE496-48BA-4E3A-909C-C64F51B65FF8}" type="pres">
      <dgm:prSet presAssocID="{408BF732-D79E-41E9-B7D1-1D95D1FAE6C2}" presName="spacer" presStyleCnt="0"/>
      <dgm:spPr/>
    </dgm:pt>
    <dgm:pt modelId="{38D6C77E-C6D5-4888-BAF5-3B1406562F75}" type="pres">
      <dgm:prSet presAssocID="{A1A80615-21BE-4D13-BE56-30C7B5BA0C3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BA8B64B-5DE9-4604-A6C7-16D1C0A2F7B1}" type="pres">
      <dgm:prSet presAssocID="{69274102-4AA4-46DC-8524-9FFEE3461AB7}" presName="spacer" presStyleCnt="0"/>
      <dgm:spPr/>
    </dgm:pt>
    <dgm:pt modelId="{4FA6BA79-CBE4-45B6-8A5F-5C42D417676C}" type="pres">
      <dgm:prSet presAssocID="{DA7838E1-9F4D-4EB7-9336-E680B016B5B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E31B7F-1637-4794-A490-4DCAE109A65F}" type="pres">
      <dgm:prSet presAssocID="{B874B247-EADA-4408-BB5C-B028627094CA}" presName="spacer" presStyleCnt="0"/>
      <dgm:spPr/>
    </dgm:pt>
    <dgm:pt modelId="{9EDB6E16-3EBE-4BCF-A44A-78AFF3846754}" type="pres">
      <dgm:prSet presAssocID="{415DEF8A-26AD-46B1-BBB0-758984D5DF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B6181BC-51D6-4605-9164-B1B4DE3216FE}" type="pres">
      <dgm:prSet presAssocID="{2D45FA73-ECB5-498B-BE50-8A03D1ED40F8}" presName="spacer" presStyleCnt="0"/>
      <dgm:spPr/>
    </dgm:pt>
    <dgm:pt modelId="{CBFACD45-2350-4CA6-8E20-E41D252F5B8E}" type="pres">
      <dgm:prSet presAssocID="{8834065C-C3FC-4076-AA8D-29015518A9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5A95C20-E155-4EC1-BD5F-DC7651A664A9}" type="presOf" srcId="{E5F4C71A-7CCD-42F9-B69E-C3192301F459}" destId="{8C0815F9-1D9E-4CC8-A28B-F6D854834E09}" srcOrd="0" destOrd="0" presId="urn:microsoft.com/office/officeart/2005/8/layout/vList2"/>
    <dgm:cxn modelId="{45ED57DF-77DE-40D5-873B-387A39645321}" type="presOf" srcId="{497CB88B-FCFA-4FEF-9B6B-86BEE8F97057}" destId="{3C142E92-73B1-4F40-AB84-A9E264876082}" srcOrd="0" destOrd="0" presId="urn:microsoft.com/office/officeart/2005/8/layout/vList2"/>
    <dgm:cxn modelId="{FC41FFB3-CB29-4BB6-9E0E-D7EE741F520C}" type="presOf" srcId="{DA7838E1-9F4D-4EB7-9336-E680B016B5BC}" destId="{4FA6BA79-CBE4-45B6-8A5F-5C42D417676C}" srcOrd="0" destOrd="0" presId="urn:microsoft.com/office/officeart/2005/8/layout/vList2"/>
    <dgm:cxn modelId="{98C98639-BCC4-4EE6-80D6-6550D9B3B99D}" srcId="{E5F4C71A-7CCD-42F9-B69E-C3192301F459}" destId="{8834065C-C3FC-4076-AA8D-29015518A96A}" srcOrd="4" destOrd="0" parTransId="{195AEDE8-E591-45CA-86C9-E34A514156E7}" sibTransId="{CC5BFEDD-8D61-4543-8614-F97A7967FF2F}"/>
    <dgm:cxn modelId="{5530490D-CB6E-4D9C-905E-317B813F4416}" srcId="{E5F4C71A-7CCD-42F9-B69E-C3192301F459}" destId="{415DEF8A-26AD-46B1-BBB0-758984D5DFA1}" srcOrd="3" destOrd="0" parTransId="{0751D6DA-6FEC-431C-A18B-BFA0682098B3}" sibTransId="{2D45FA73-ECB5-498B-BE50-8A03D1ED40F8}"/>
    <dgm:cxn modelId="{C01968D0-DB21-427D-813D-96B7D3DF4C73}" type="presOf" srcId="{8834065C-C3FC-4076-AA8D-29015518A96A}" destId="{CBFACD45-2350-4CA6-8E20-E41D252F5B8E}" srcOrd="0" destOrd="0" presId="urn:microsoft.com/office/officeart/2005/8/layout/vList2"/>
    <dgm:cxn modelId="{9278E189-17BB-4DB2-8785-CDB06616DBA2}" srcId="{E5F4C71A-7CCD-42F9-B69E-C3192301F459}" destId="{497CB88B-FCFA-4FEF-9B6B-86BEE8F97057}" srcOrd="0" destOrd="0" parTransId="{138F4402-AE6A-432C-8F6B-41063DB286FF}" sibTransId="{408BF732-D79E-41E9-B7D1-1D95D1FAE6C2}"/>
    <dgm:cxn modelId="{D615B785-B3C5-49CF-9598-3462426F31E0}" srcId="{E5F4C71A-7CCD-42F9-B69E-C3192301F459}" destId="{DA7838E1-9F4D-4EB7-9336-E680B016B5BC}" srcOrd="2" destOrd="0" parTransId="{5B5F5192-6493-472F-BA0E-042B6E1B380C}" sibTransId="{B874B247-EADA-4408-BB5C-B028627094CA}"/>
    <dgm:cxn modelId="{47F4D8B9-1584-453C-AD10-B9681FA6D9E8}" type="presOf" srcId="{415DEF8A-26AD-46B1-BBB0-758984D5DFA1}" destId="{9EDB6E16-3EBE-4BCF-A44A-78AFF3846754}" srcOrd="0" destOrd="0" presId="urn:microsoft.com/office/officeart/2005/8/layout/vList2"/>
    <dgm:cxn modelId="{2C61822E-83B7-4298-8AA6-509AE6A089E0}" type="presOf" srcId="{A1A80615-21BE-4D13-BE56-30C7B5BA0C39}" destId="{38D6C77E-C6D5-4888-BAF5-3B1406562F75}" srcOrd="0" destOrd="0" presId="urn:microsoft.com/office/officeart/2005/8/layout/vList2"/>
    <dgm:cxn modelId="{9C8EE695-48BD-4279-9756-53133DAA4A10}" srcId="{E5F4C71A-7CCD-42F9-B69E-C3192301F459}" destId="{A1A80615-21BE-4D13-BE56-30C7B5BA0C39}" srcOrd="1" destOrd="0" parTransId="{CE6BA448-949F-4466-B398-3E9635F9F753}" sibTransId="{69274102-4AA4-46DC-8524-9FFEE3461AB7}"/>
    <dgm:cxn modelId="{4A44F825-194A-44CF-99E0-0BC540BC77F1}" type="presParOf" srcId="{8C0815F9-1D9E-4CC8-A28B-F6D854834E09}" destId="{3C142E92-73B1-4F40-AB84-A9E264876082}" srcOrd="0" destOrd="0" presId="urn:microsoft.com/office/officeart/2005/8/layout/vList2"/>
    <dgm:cxn modelId="{083D77ED-116E-43A4-8CEF-13C614A74A37}" type="presParOf" srcId="{8C0815F9-1D9E-4CC8-A28B-F6D854834E09}" destId="{E95EE496-48BA-4E3A-909C-C64F51B65FF8}" srcOrd="1" destOrd="0" presId="urn:microsoft.com/office/officeart/2005/8/layout/vList2"/>
    <dgm:cxn modelId="{571DA3A3-B8A3-44A3-9940-6B6C7F9978D9}" type="presParOf" srcId="{8C0815F9-1D9E-4CC8-A28B-F6D854834E09}" destId="{38D6C77E-C6D5-4888-BAF5-3B1406562F75}" srcOrd="2" destOrd="0" presId="urn:microsoft.com/office/officeart/2005/8/layout/vList2"/>
    <dgm:cxn modelId="{E31F61E7-9569-4327-9481-F429B0233246}" type="presParOf" srcId="{8C0815F9-1D9E-4CC8-A28B-F6D854834E09}" destId="{4BA8B64B-5DE9-4604-A6C7-16D1C0A2F7B1}" srcOrd="3" destOrd="0" presId="urn:microsoft.com/office/officeart/2005/8/layout/vList2"/>
    <dgm:cxn modelId="{2729F4DB-ECD5-4836-BABD-E108CCB355AA}" type="presParOf" srcId="{8C0815F9-1D9E-4CC8-A28B-F6D854834E09}" destId="{4FA6BA79-CBE4-45B6-8A5F-5C42D417676C}" srcOrd="4" destOrd="0" presId="urn:microsoft.com/office/officeart/2005/8/layout/vList2"/>
    <dgm:cxn modelId="{2B5D786B-00A5-4CDE-86FA-133303A03E2C}" type="presParOf" srcId="{8C0815F9-1D9E-4CC8-A28B-F6D854834E09}" destId="{64E31B7F-1637-4794-A490-4DCAE109A65F}" srcOrd="5" destOrd="0" presId="urn:microsoft.com/office/officeart/2005/8/layout/vList2"/>
    <dgm:cxn modelId="{196C8269-FEB0-4552-B45E-77DD0F6581D4}" type="presParOf" srcId="{8C0815F9-1D9E-4CC8-A28B-F6D854834E09}" destId="{9EDB6E16-3EBE-4BCF-A44A-78AFF3846754}" srcOrd="6" destOrd="0" presId="urn:microsoft.com/office/officeart/2005/8/layout/vList2"/>
    <dgm:cxn modelId="{AC2FA54E-128C-4C33-A831-F934F0BE1780}" type="presParOf" srcId="{8C0815F9-1D9E-4CC8-A28B-F6D854834E09}" destId="{EB6181BC-51D6-4605-9164-B1B4DE3216FE}" srcOrd="7" destOrd="0" presId="urn:microsoft.com/office/officeart/2005/8/layout/vList2"/>
    <dgm:cxn modelId="{F9B4DF78-45F3-4641-AE6C-102E5A0BF25F}" type="presParOf" srcId="{8C0815F9-1D9E-4CC8-A28B-F6D854834E09}" destId="{CBFACD45-2350-4CA6-8E20-E41D252F5B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D023C-81D5-4A90-B801-FDC1DB0B1881}" type="doc">
      <dgm:prSet loTypeId="urn:microsoft.com/office/officeart/2011/layout/HexagonRadial" loCatId="officeonline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ZA"/>
        </a:p>
      </dgm:t>
    </dgm:pt>
    <dgm:pt modelId="{9B21FC6D-B503-49A9-B764-40D0C01259E9}">
      <dgm:prSet phldrT="[Text]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1">
                <a:lumMod val="50000"/>
              </a:schemeClr>
            </a:gs>
          </a:gsLst>
          <a:lin ang="12000000" scaled="0"/>
        </a:gradFill>
      </dgm:spPr>
      <dgm:t>
        <a:bodyPr rtlCol="0"/>
        <a:lstStyle/>
        <a:p>
          <a:pPr rtl="0"/>
          <a:r>
            <a:rPr lang="sk-SK" noProof="0" dirty="0" smtClean="0"/>
            <a:t>Virtuálna Univerzita Mateja Bela</a:t>
          </a:r>
          <a:endParaRPr lang="sk-SK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E601705B-2D41-4328-9E2E-0824056DE75C}" type="parTrans" cxnId="{473BBDF2-AEBB-4B0C-85ED-20D05E27D1AB}">
      <dgm:prSet/>
      <dgm:spPr/>
      <dgm:t>
        <a:bodyPr rtlCol="0"/>
        <a:lstStyle/>
        <a:p>
          <a:pPr rtl="0"/>
          <a:endParaRPr lang="sk-SK" noProof="0" dirty="0"/>
        </a:p>
      </dgm:t>
    </dgm:pt>
    <dgm:pt modelId="{EC518B51-FBD5-490C-BB22-3CE20AC658E3}" type="sibTrans" cxnId="{473BBDF2-AEBB-4B0C-85ED-20D05E27D1AB}">
      <dgm:prSet/>
      <dgm:spPr/>
      <dgm:t>
        <a:bodyPr rtlCol="0"/>
        <a:lstStyle/>
        <a:p>
          <a:pPr rtl="0"/>
          <a:endParaRPr lang="sk-SK" noProof="0" dirty="0"/>
        </a:p>
      </dgm:t>
    </dgm:pt>
    <dgm:pt modelId="{B0B67E97-D36A-41D2-B3AA-E10DC4164ACD}">
      <dgm:prSet phldrT="[Text]"/>
      <dgm:spPr>
        <a:gradFill rotWithShape="0">
          <a:gsLst>
            <a:gs pos="0">
              <a:srgbClr val="04291F">
                <a:lumMod val="10000"/>
              </a:srgbClr>
            </a:gs>
            <a:gs pos="100000">
              <a:schemeClr val="tx2">
                <a:lumMod val="25000"/>
              </a:schemeClr>
            </a:gs>
          </a:gsLst>
          <a:lin ang="6600000" scaled="0"/>
        </a:gradFill>
      </dgm:spPr>
      <dgm:t>
        <a:bodyPr vert="horz" rtlCol="0"/>
        <a:lstStyle/>
        <a:p>
          <a:pPr rtl="0"/>
          <a:r>
            <a:rPr lang="sk-SK" noProof="0" dirty="0" smtClean="0"/>
            <a:t>UK BA</a:t>
          </a:r>
          <a:endParaRPr lang="sk-SK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E8499BB0-8675-4DAA-A2F3-DFD9CFBE430C}" type="parTrans" cxnId="{23CF4846-3665-4847-8DE9-15AE176D320F}">
      <dgm:prSet/>
      <dgm:spPr/>
      <dgm:t>
        <a:bodyPr rtlCol="0"/>
        <a:lstStyle/>
        <a:p>
          <a:pPr rtl="0"/>
          <a:endParaRPr lang="sk-SK" noProof="0" dirty="0"/>
        </a:p>
      </dgm:t>
    </dgm:pt>
    <dgm:pt modelId="{890BE5A4-5113-40C0-83B4-35B9088F9659}" type="sibTrans" cxnId="{23CF4846-3665-4847-8DE9-15AE176D320F}">
      <dgm:prSet/>
      <dgm:spPr/>
      <dgm:t>
        <a:bodyPr rtlCol="0"/>
        <a:lstStyle/>
        <a:p>
          <a:pPr rtl="0"/>
          <a:endParaRPr lang="sk-SK" noProof="0" dirty="0"/>
        </a:p>
      </dgm:t>
    </dgm:pt>
    <dgm:pt modelId="{95AC444E-B9E0-4549-BEA7-CABCAA0EAAB7}">
      <dgm:prSet phldrT="[Text]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3">
                <a:lumMod val="50000"/>
              </a:schemeClr>
            </a:gs>
          </a:gsLst>
          <a:lin ang="19200000" scaled="0"/>
        </a:gradFill>
      </dgm:spPr>
      <dgm:t>
        <a:bodyPr rtlCol="0"/>
        <a:lstStyle/>
        <a:p>
          <a:pPr rtl="0"/>
          <a:r>
            <a:rPr lang="sk-SK" noProof="0" dirty="0" smtClean="0"/>
            <a:t>UPJŠ Košice</a:t>
          </a:r>
          <a:endParaRPr lang="sk-SK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541EBB46-79E7-4A37-8891-033EA4ED1306}" type="parTrans" cxnId="{136B92B9-9431-481A-9435-AC6BC55841AD}">
      <dgm:prSet/>
      <dgm:spPr/>
      <dgm:t>
        <a:bodyPr rtlCol="0"/>
        <a:lstStyle/>
        <a:p>
          <a:pPr rtl="0"/>
          <a:endParaRPr lang="sk-SK" noProof="0" dirty="0"/>
        </a:p>
      </dgm:t>
    </dgm:pt>
    <dgm:pt modelId="{62A6DD75-8A25-4059-9797-912CEAEF57AE}" type="sibTrans" cxnId="{136B92B9-9431-481A-9435-AC6BC55841AD}">
      <dgm:prSet/>
      <dgm:spPr/>
      <dgm:t>
        <a:bodyPr rtlCol="0"/>
        <a:lstStyle/>
        <a:p>
          <a:pPr rtl="0"/>
          <a:endParaRPr lang="sk-SK" noProof="0" dirty="0"/>
        </a:p>
      </dgm:t>
    </dgm:pt>
    <dgm:pt modelId="{70E7BE45-BF08-4525-A735-BE15DBC9B01A}">
      <dgm:prSet phldrT="[Text]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4">
                <a:hueOff val="0"/>
                <a:satOff val="0"/>
                <a:alphaOff val="0"/>
                <a:shade val="76000"/>
                <a:satMod val="130000"/>
                <a:lumMod val="50000"/>
              </a:schemeClr>
            </a:gs>
          </a:gsLst>
          <a:lin ang="12000000" scaled="0"/>
        </a:gradFill>
      </dgm:spPr>
      <dgm:t>
        <a:bodyPr rtlCol="0"/>
        <a:lstStyle/>
        <a:p>
          <a:pPr rtl="0"/>
          <a:r>
            <a:rPr lang="sk-SK" noProof="0" dirty="0" smtClean="0"/>
            <a:t>MPC</a:t>
          </a:r>
        </a:p>
        <a:p>
          <a:pPr rtl="0"/>
          <a:r>
            <a:rPr lang="sk-SK" noProof="0" dirty="0" smtClean="0"/>
            <a:t>MŠVVŠ SR</a:t>
          </a:r>
          <a:endParaRPr lang="sk-SK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05CCCC8E-7634-44C7-B48D-10293DABB8B0}" type="parTrans" cxnId="{7F0DB695-BD94-4FDB-B98A-FBC87BB42D5C}">
      <dgm:prSet/>
      <dgm:spPr/>
      <dgm:t>
        <a:bodyPr rtlCol="0"/>
        <a:lstStyle/>
        <a:p>
          <a:pPr rtl="0"/>
          <a:endParaRPr lang="sk-SK" noProof="0" dirty="0"/>
        </a:p>
      </dgm:t>
    </dgm:pt>
    <dgm:pt modelId="{F6471FDA-9F46-476B-81E7-D3F595FC04C6}" type="sibTrans" cxnId="{7F0DB695-BD94-4FDB-B98A-FBC87BB42D5C}">
      <dgm:prSet/>
      <dgm:spPr/>
      <dgm:t>
        <a:bodyPr rtlCol="0"/>
        <a:lstStyle/>
        <a:p>
          <a:pPr rtl="0"/>
          <a:endParaRPr lang="sk-SK" noProof="0" dirty="0"/>
        </a:p>
      </dgm:t>
    </dgm:pt>
    <dgm:pt modelId="{6C7AD433-541F-4EEB-9AD3-22634B193222}">
      <dgm:prSet phldrT="[Text]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5">
                <a:hueOff val="0"/>
                <a:satOff val="0"/>
                <a:alphaOff val="0"/>
                <a:shade val="76000"/>
                <a:satMod val="130000"/>
                <a:lumMod val="50000"/>
              </a:schemeClr>
            </a:gs>
          </a:gsLst>
          <a:lin ang="10200000" scaled="0"/>
        </a:gradFill>
      </dgm:spPr>
      <dgm:t>
        <a:bodyPr rtlCol="0"/>
        <a:lstStyle/>
        <a:p>
          <a:pPr rtl="0"/>
          <a:r>
            <a:rPr lang="sk-SK" noProof="0" dirty="0" smtClean="0"/>
            <a:t>EPALE</a:t>
          </a:r>
          <a:endParaRPr lang="sk-SK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87B47520-6B76-4AAB-9778-7DF6C809559C}" type="parTrans" cxnId="{F24E0707-1CEC-40A7-843D-FD60D3674D60}">
      <dgm:prSet/>
      <dgm:spPr/>
      <dgm:t>
        <a:bodyPr rtlCol="0"/>
        <a:lstStyle/>
        <a:p>
          <a:pPr rtl="0"/>
          <a:endParaRPr lang="sk-SK" noProof="0" dirty="0"/>
        </a:p>
      </dgm:t>
    </dgm:pt>
    <dgm:pt modelId="{B12A655A-7D4B-4E33-B6EA-161D22D761B9}" type="sibTrans" cxnId="{F24E0707-1CEC-40A7-843D-FD60D3674D60}">
      <dgm:prSet/>
      <dgm:spPr/>
      <dgm:t>
        <a:bodyPr rtlCol="0"/>
        <a:lstStyle/>
        <a:p>
          <a:pPr rtl="0"/>
          <a:endParaRPr lang="sk-SK" noProof="0" dirty="0"/>
        </a:p>
      </dgm:t>
    </dgm:pt>
    <dgm:pt modelId="{B1458BA5-82E2-404B-B5C3-1D64D6E2E88D}">
      <dgm:prSet phldrT="[Text]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6">
                <a:lumMod val="50000"/>
              </a:schemeClr>
            </a:gs>
          </a:gsLst>
          <a:lin ang="16800000" scaled="0"/>
        </a:gradFill>
      </dgm:spPr>
      <dgm:t>
        <a:bodyPr rtlCol="0"/>
        <a:lstStyle/>
        <a:p>
          <a:pPr rtl="0"/>
          <a:r>
            <a:rPr lang="sk-SK" noProof="0" dirty="0" smtClean="0"/>
            <a:t>GAUDEO</a:t>
          </a:r>
          <a:endParaRPr lang="sk-SK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10B39F03-26ED-474F-A601-B05793C1D1BF}" type="parTrans" cxnId="{AF5DF3DB-9DDB-4E4D-BBD0-D2EA012F8FE5}">
      <dgm:prSet/>
      <dgm:spPr/>
      <dgm:t>
        <a:bodyPr rtlCol="0"/>
        <a:lstStyle/>
        <a:p>
          <a:pPr rtl="0"/>
          <a:endParaRPr lang="sk-SK" noProof="0" dirty="0"/>
        </a:p>
      </dgm:t>
    </dgm:pt>
    <dgm:pt modelId="{3A587695-0DC7-4A0C-9C04-A00AF6295C24}" type="sibTrans" cxnId="{AF5DF3DB-9DDB-4E4D-BBD0-D2EA012F8FE5}">
      <dgm:prSet/>
      <dgm:spPr/>
      <dgm:t>
        <a:bodyPr rtlCol="0"/>
        <a:lstStyle/>
        <a:p>
          <a:pPr rtl="0"/>
          <a:endParaRPr lang="sk-SK" noProof="0" dirty="0"/>
        </a:p>
      </dgm:t>
    </dgm:pt>
    <dgm:pt modelId="{E9C20923-113F-461E-A441-1335B37A6FCD}">
      <dgm:prSet phldrT="[Text]"/>
      <dgm:spPr>
        <a:gradFill rotWithShape="0">
          <a:gsLst>
            <a:gs pos="0">
              <a:schemeClr val="tx2">
                <a:lumMod val="10000"/>
              </a:schemeClr>
            </a:gs>
            <a:gs pos="100000">
              <a:schemeClr val="tx2">
                <a:lumMod val="25000"/>
              </a:schemeClr>
            </a:gs>
          </a:gsLst>
          <a:lin ang="6600000" scaled="0"/>
        </a:gradFill>
      </dgm:spPr>
      <dgm:t>
        <a:bodyPr rtlCol="0"/>
        <a:lstStyle/>
        <a:p>
          <a:pPr rtl="0"/>
          <a:r>
            <a:rPr lang="sk-SK" noProof="0" dirty="0" smtClean="0"/>
            <a:t>Učíme na diaľku</a:t>
          </a:r>
          <a:endParaRPr lang="sk-SK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/>
          </dgm14:cNvPr>
        </a:ext>
      </dgm:extLst>
    </dgm:pt>
    <dgm:pt modelId="{01741307-B4C7-460B-9C32-093092195E06}" type="parTrans" cxnId="{35FDC719-D72E-4848-AF76-FDF04297D211}">
      <dgm:prSet/>
      <dgm:spPr/>
      <dgm:t>
        <a:bodyPr rtlCol="0"/>
        <a:lstStyle/>
        <a:p>
          <a:pPr rtl="0"/>
          <a:endParaRPr lang="sk-SK" noProof="0" dirty="0"/>
        </a:p>
      </dgm:t>
    </dgm:pt>
    <dgm:pt modelId="{F7B800FD-365A-41A1-8A64-5BCF87AEB1BA}" type="sibTrans" cxnId="{35FDC719-D72E-4848-AF76-FDF04297D211}">
      <dgm:prSet/>
      <dgm:spPr/>
      <dgm:t>
        <a:bodyPr rtlCol="0"/>
        <a:lstStyle/>
        <a:p>
          <a:pPr rtl="0"/>
          <a:endParaRPr lang="sk-SK" noProof="0" dirty="0"/>
        </a:p>
      </dgm:t>
    </dgm:pt>
    <dgm:pt modelId="{643A4D75-5A39-4A8E-9270-6EED882E673C}" type="pres">
      <dgm:prSet presAssocID="{7D4D023C-81D5-4A90-B801-FDC1DB0B18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7CE47E9B-6447-4325-82F3-6EBB8C5C828D}" type="pres">
      <dgm:prSet presAssocID="{9B21FC6D-B503-49A9-B764-40D0C01259E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sk-SK"/>
        </a:p>
      </dgm:t>
    </dgm:pt>
    <dgm:pt modelId="{D51A285C-61F8-44A1-8936-95A3AEFD1C2C}" type="pres">
      <dgm:prSet presAssocID="{B0B67E97-D36A-41D2-B3AA-E10DC4164ACD}" presName="Accent1" presStyleCnt="0"/>
      <dgm:spPr/>
    </dgm:pt>
    <dgm:pt modelId="{26347549-36B6-4CC8-A963-11A1AA53CF6D}" type="pres">
      <dgm:prSet presAssocID="{B0B67E97-D36A-41D2-B3AA-E10DC4164ACD}" presName="Accent" presStyleLbl="bgShp" presStyleIdx="0" presStyleCnt="6"/>
      <dgm:spPr/>
    </dgm:pt>
    <dgm:pt modelId="{F5BC8470-A87C-4074-9AE8-CC690DA51720}" type="pres">
      <dgm:prSet presAssocID="{B0B67E97-D36A-41D2-B3AA-E10DC4164ACD}" presName="Child1" presStyleLbl="node1" presStyleIdx="0" presStyleCnt="6">
        <dgm:presLayoutVars>
          <dgm:chMax val="0"/>
          <dgm:chPref val="0"/>
          <dgm:bulletEnabled val="1"/>
        </dgm:presLayoutVars>
      </dgm:prSet>
      <dgm:spPr>
        <a:xfrm>
          <a:off x="1291517" y="65842"/>
          <a:ext cx="1401729" cy="1212660"/>
        </a:xfrm>
      </dgm:spPr>
      <dgm:t>
        <a:bodyPr/>
        <a:lstStyle/>
        <a:p>
          <a:endParaRPr lang="sk-SK"/>
        </a:p>
      </dgm:t>
    </dgm:pt>
    <dgm:pt modelId="{7B20F8DC-E23B-480D-9D1A-D64CACFAC334}" type="pres">
      <dgm:prSet presAssocID="{95AC444E-B9E0-4549-BEA7-CABCAA0EAAB7}" presName="Accent2" presStyleCnt="0"/>
      <dgm:spPr/>
    </dgm:pt>
    <dgm:pt modelId="{9CD78AF4-3203-4841-852C-022973A413EE}" type="pres">
      <dgm:prSet presAssocID="{95AC444E-B9E0-4549-BEA7-CABCAA0EAAB7}" presName="Accent" presStyleLbl="bgShp" presStyleIdx="1" presStyleCnt="6"/>
      <dgm:spPr>
        <a:solidFill>
          <a:srgbClr val="D2EBDD">
            <a:alpha val="32157"/>
          </a:srgbClr>
        </a:solidFill>
      </dgm:spPr>
    </dgm:pt>
    <dgm:pt modelId="{D2DFA802-DEAB-41D1-9963-3D37A3B1F6E0}" type="pres">
      <dgm:prSet presAssocID="{95AC444E-B9E0-4549-BEA7-CABCAA0EAAB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55D1DF2-35A8-46CC-986D-2FDA1E9ADB8F}" type="pres">
      <dgm:prSet presAssocID="{70E7BE45-BF08-4525-A735-BE15DBC9B01A}" presName="Accent3" presStyleCnt="0"/>
      <dgm:spPr/>
    </dgm:pt>
    <dgm:pt modelId="{7B4CBF32-E26F-4058-B3F2-B8C681E6522C}" type="pres">
      <dgm:prSet presAssocID="{70E7BE45-BF08-4525-A735-BE15DBC9B01A}" presName="Accent" presStyleLbl="bgShp" presStyleIdx="2" presStyleCnt="6"/>
      <dgm:spPr>
        <a:xfrm>
          <a:off x="3937410" y="2320214"/>
          <a:ext cx="858975" cy="740120"/>
        </a:xfrm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</dgm:spPr>
    </dgm:pt>
    <dgm:pt modelId="{BB43FB51-805F-427F-8870-3EC1E0D42A87}" type="pres">
      <dgm:prSet presAssocID="{70E7BE45-BF08-4525-A735-BE15DBC9B01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DF69413-982D-4907-A91E-48B8B441DDB0}" type="pres">
      <dgm:prSet presAssocID="{6C7AD433-541F-4EEB-9AD3-22634B193222}" presName="Accent4" presStyleCnt="0"/>
      <dgm:spPr/>
    </dgm:pt>
    <dgm:pt modelId="{EFD13008-0D7B-414F-B035-9139469CB714}" type="pres">
      <dgm:prSet presAssocID="{6C7AD433-541F-4EEB-9AD3-22634B193222}" presName="Accent" presStyleLbl="bgShp" presStyleIdx="3" presStyleCnt="6"/>
      <dgm:spPr>
        <a:xfrm>
          <a:off x="3241016" y="3882074"/>
          <a:ext cx="858975" cy="740120"/>
        </a:xfrm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</dgm:spPr>
    </dgm:pt>
    <dgm:pt modelId="{D0D71979-3842-4C2C-AD6F-C14852841C4F}" type="pres">
      <dgm:prSet presAssocID="{6C7AD433-541F-4EEB-9AD3-22634B1932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1CA2F5B-88E0-4EC9-BB54-8BF644BE2C68}" type="pres">
      <dgm:prSet presAssocID="{B1458BA5-82E2-404B-B5C3-1D64D6E2E88D}" presName="Accent5" presStyleCnt="0"/>
      <dgm:spPr/>
    </dgm:pt>
    <dgm:pt modelId="{EA1477AB-EC5D-4316-9629-211C5506DC47}" type="pres">
      <dgm:prSet presAssocID="{B1458BA5-82E2-404B-B5C3-1D64D6E2E88D}" presName="Accent" presStyleLbl="bgShp" presStyleIdx="4" presStyleCnt="6"/>
      <dgm:spPr>
        <a:xfrm>
          <a:off x="1513533" y="4044201"/>
          <a:ext cx="858975" cy="740120"/>
        </a:xfrm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</dgm:spPr>
    </dgm:pt>
    <dgm:pt modelId="{C1CB4C17-6C33-47B5-920C-037357DAA596}" type="pres">
      <dgm:prSet presAssocID="{B1458BA5-82E2-404B-B5C3-1D64D6E2E88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4338A3C-2657-40FC-89E9-BCFF1FD978D7}" type="pres">
      <dgm:prSet presAssocID="{E9C20923-113F-461E-A441-1335B37A6FCD}" presName="Accent6" presStyleCnt="0"/>
      <dgm:spPr/>
    </dgm:pt>
    <dgm:pt modelId="{9A209AA4-1EC9-417A-9A02-1ABC6F1E3691}" type="pres">
      <dgm:prSet presAssocID="{E9C20923-113F-461E-A441-1335B37A6FCD}" presName="Accent" presStyleLbl="bgShp" presStyleIdx="5" presStyleCnt="6"/>
      <dgm:spPr>
        <a:xfrm>
          <a:off x="494625" y="2661125"/>
          <a:ext cx="858975" cy="740120"/>
        </a:xfrm>
        <a:solidFill>
          <a:srgbClr val="D2EBDD">
            <a:alpha val="32157"/>
          </a:srgbClr>
        </a:solidFill>
      </dgm:spPr>
    </dgm:pt>
    <dgm:pt modelId="{454693B7-45C0-405E-AD8B-9010C1CFDFC3}" type="pres">
      <dgm:prSet presAssocID="{E9C20923-113F-461E-A441-1335B37A6FC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58753A3-D277-4FBE-9F3A-5EAA2B9796F3}" type="presOf" srcId="{B0B67E97-D36A-41D2-B3AA-E10DC4164ACD}" destId="{F5BC8470-A87C-4074-9AE8-CC690DA51720}" srcOrd="0" destOrd="0" presId="urn:microsoft.com/office/officeart/2011/layout/HexagonRadial"/>
    <dgm:cxn modelId="{136B92B9-9431-481A-9435-AC6BC55841AD}" srcId="{9B21FC6D-B503-49A9-B764-40D0C01259E9}" destId="{95AC444E-B9E0-4549-BEA7-CABCAA0EAAB7}" srcOrd="1" destOrd="0" parTransId="{541EBB46-79E7-4A37-8891-033EA4ED1306}" sibTransId="{62A6DD75-8A25-4059-9797-912CEAEF57AE}"/>
    <dgm:cxn modelId="{FF44082F-C28A-4B6E-BD08-D0928897456D}" type="presOf" srcId="{7D4D023C-81D5-4A90-B801-FDC1DB0B1881}" destId="{643A4D75-5A39-4A8E-9270-6EED882E673C}" srcOrd="0" destOrd="0" presId="urn:microsoft.com/office/officeart/2011/layout/HexagonRadial"/>
    <dgm:cxn modelId="{3602E979-339C-491F-B541-8AFFCEE7A9AC}" type="presOf" srcId="{E9C20923-113F-461E-A441-1335B37A6FCD}" destId="{454693B7-45C0-405E-AD8B-9010C1CFDFC3}" srcOrd="0" destOrd="0" presId="urn:microsoft.com/office/officeart/2011/layout/HexagonRadial"/>
    <dgm:cxn modelId="{AF5DF3DB-9DDB-4E4D-BBD0-D2EA012F8FE5}" srcId="{9B21FC6D-B503-49A9-B764-40D0C01259E9}" destId="{B1458BA5-82E2-404B-B5C3-1D64D6E2E88D}" srcOrd="4" destOrd="0" parTransId="{10B39F03-26ED-474F-A601-B05793C1D1BF}" sibTransId="{3A587695-0DC7-4A0C-9C04-A00AF6295C24}"/>
    <dgm:cxn modelId="{F24E0707-1CEC-40A7-843D-FD60D3674D60}" srcId="{9B21FC6D-B503-49A9-B764-40D0C01259E9}" destId="{6C7AD433-541F-4EEB-9AD3-22634B193222}" srcOrd="3" destOrd="0" parTransId="{87B47520-6B76-4AAB-9778-7DF6C809559C}" sibTransId="{B12A655A-7D4B-4E33-B6EA-161D22D761B9}"/>
    <dgm:cxn modelId="{4E1D7DD1-5F62-4705-BF13-8BB888A6015E}" type="presOf" srcId="{70E7BE45-BF08-4525-A735-BE15DBC9B01A}" destId="{BB43FB51-805F-427F-8870-3EC1E0D42A87}" srcOrd="0" destOrd="0" presId="urn:microsoft.com/office/officeart/2011/layout/HexagonRadial"/>
    <dgm:cxn modelId="{473BBDF2-AEBB-4B0C-85ED-20D05E27D1AB}" srcId="{7D4D023C-81D5-4A90-B801-FDC1DB0B1881}" destId="{9B21FC6D-B503-49A9-B764-40D0C01259E9}" srcOrd="0" destOrd="0" parTransId="{E601705B-2D41-4328-9E2E-0824056DE75C}" sibTransId="{EC518B51-FBD5-490C-BB22-3CE20AC658E3}"/>
    <dgm:cxn modelId="{7F0DB695-BD94-4FDB-B98A-FBC87BB42D5C}" srcId="{9B21FC6D-B503-49A9-B764-40D0C01259E9}" destId="{70E7BE45-BF08-4525-A735-BE15DBC9B01A}" srcOrd="2" destOrd="0" parTransId="{05CCCC8E-7634-44C7-B48D-10293DABB8B0}" sibTransId="{F6471FDA-9F46-476B-81E7-D3F595FC04C6}"/>
    <dgm:cxn modelId="{DA14D26F-624B-4915-A308-E4CFA3128766}" type="presOf" srcId="{B1458BA5-82E2-404B-B5C3-1D64D6E2E88D}" destId="{C1CB4C17-6C33-47B5-920C-037357DAA596}" srcOrd="0" destOrd="0" presId="urn:microsoft.com/office/officeart/2011/layout/HexagonRadial"/>
    <dgm:cxn modelId="{0682AB81-680D-46F3-9D1D-946B62C3FA83}" type="presOf" srcId="{95AC444E-B9E0-4549-BEA7-CABCAA0EAAB7}" destId="{D2DFA802-DEAB-41D1-9963-3D37A3B1F6E0}" srcOrd="0" destOrd="0" presId="urn:microsoft.com/office/officeart/2011/layout/HexagonRadial"/>
    <dgm:cxn modelId="{1601C8A6-1E36-418B-826A-433BDECEEC16}" type="presOf" srcId="{9B21FC6D-B503-49A9-B764-40D0C01259E9}" destId="{7CE47E9B-6447-4325-82F3-6EBB8C5C828D}" srcOrd="0" destOrd="0" presId="urn:microsoft.com/office/officeart/2011/layout/HexagonRadial"/>
    <dgm:cxn modelId="{35FDC719-D72E-4848-AF76-FDF04297D211}" srcId="{9B21FC6D-B503-49A9-B764-40D0C01259E9}" destId="{E9C20923-113F-461E-A441-1335B37A6FCD}" srcOrd="5" destOrd="0" parTransId="{01741307-B4C7-460B-9C32-093092195E06}" sibTransId="{F7B800FD-365A-41A1-8A64-5BCF87AEB1BA}"/>
    <dgm:cxn modelId="{23CF4846-3665-4847-8DE9-15AE176D320F}" srcId="{9B21FC6D-B503-49A9-B764-40D0C01259E9}" destId="{B0B67E97-D36A-41D2-B3AA-E10DC4164ACD}" srcOrd="0" destOrd="0" parTransId="{E8499BB0-8675-4DAA-A2F3-DFD9CFBE430C}" sibTransId="{890BE5A4-5113-40C0-83B4-35B9088F9659}"/>
    <dgm:cxn modelId="{F5729179-28EA-41C0-8670-35683B2E1D44}" type="presOf" srcId="{6C7AD433-541F-4EEB-9AD3-22634B193222}" destId="{D0D71979-3842-4C2C-AD6F-C14852841C4F}" srcOrd="0" destOrd="0" presId="urn:microsoft.com/office/officeart/2011/layout/HexagonRadial"/>
    <dgm:cxn modelId="{DED92F79-A910-4596-8BFC-516C90F89ECA}" type="presParOf" srcId="{643A4D75-5A39-4A8E-9270-6EED882E673C}" destId="{7CE47E9B-6447-4325-82F3-6EBB8C5C828D}" srcOrd="0" destOrd="0" presId="urn:microsoft.com/office/officeart/2011/layout/HexagonRadial"/>
    <dgm:cxn modelId="{505CDBCC-FDEC-4E4E-A62D-4227D990BC7F}" type="presParOf" srcId="{643A4D75-5A39-4A8E-9270-6EED882E673C}" destId="{D51A285C-61F8-44A1-8936-95A3AEFD1C2C}" srcOrd="1" destOrd="0" presId="urn:microsoft.com/office/officeart/2011/layout/HexagonRadial"/>
    <dgm:cxn modelId="{FB7A6AA3-C15F-4EFB-B8C3-3122A2E48DFF}" type="presParOf" srcId="{D51A285C-61F8-44A1-8936-95A3AEFD1C2C}" destId="{26347549-36B6-4CC8-A963-11A1AA53CF6D}" srcOrd="0" destOrd="0" presId="urn:microsoft.com/office/officeart/2011/layout/HexagonRadial"/>
    <dgm:cxn modelId="{18C431D1-408E-4555-BDE1-1D7CCCDA965A}" type="presParOf" srcId="{643A4D75-5A39-4A8E-9270-6EED882E673C}" destId="{F5BC8470-A87C-4074-9AE8-CC690DA51720}" srcOrd="2" destOrd="0" presId="urn:microsoft.com/office/officeart/2011/layout/HexagonRadial"/>
    <dgm:cxn modelId="{753942B0-BAB6-4CCD-96FB-10EEABC6C778}" type="presParOf" srcId="{643A4D75-5A39-4A8E-9270-6EED882E673C}" destId="{7B20F8DC-E23B-480D-9D1A-D64CACFAC334}" srcOrd="3" destOrd="0" presId="urn:microsoft.com/office/officeart/2011/layout/HexagonRadial"/>
    <dgm:cxn modelId="{DC241CE8-923B-4A96-9CE2-C30A9F4AC948}" type="presParOf" srcId="{7B20F8DC-E23B-480D-9D1A-D64CACFAC334}" destId="{9CD78AF4-3203-4841-852C-022973A413EE}" srcOrd="0" destOrd="0" presId="urn:microsoft.com/office/officeart/2011/layout/HexagonRadial"/>
    <dgm:cxn modelId="{A17E83C0-8F7C-447F-8718-91754BBBA231}" type="presParOf" srcId="{643A4D75-5A39-4A8E-9270-6EED882E673C}" destId="{D2DFA802-DEAB-41D1-9963-3D37A3B1F6E0}" srcOrd="4" destOrd="0" presId="urn:microsoft.com/office/officeart/2011/layout/HexagonRadial"/>
    <dgm:cxn modelId="{50386317-9A6E-4B08-B9B5-EF610B57F787}" type="presParOf" srcId="{643A4D75-5A39-4A8E-9270-6EED882E673C}" destId="{A55D1DF2-35A8-46CC-986D-2FDA1E9ADB8F}" srcOrd="5" destOrd="0" presId="urn:microsoft.com/office/officeart/2011/layout/HexagonRadial"/>
    <dgm:cxn modelId="{8B33BBBC-C773-48B4-9EB6-AC05B6C7C1E6}" type="presParOf" srcId="{A55D1DF2-35A8-46CC-986D-2FDA1E9ADB8F}" destId="{7B4CBF32-E26F-4058-B3F2-B8C681E6522C}" srcOrd="0" destOrd="0" presId="urn:microsoft.com/office/officeart/2011/layout/HexagonRadial"/>
    <dgm:cxn modelId="{BEA0C31C-15FA-45DF-A235-1333F2A2DBCD}" type="presParOf" srcId="{643A4D75-5A39-4A8E-9270-6EED882E673C}" destId="{BB43FB51-805F-427F-8870-3EC1E0D42A87}" srcOrd="6" destOrd="0" presId="urn:microsoft.com/office/officeart/2011/layout/HexagonRadial"/>
    <dgm:cxn modelId="{314C9EAA-2596-4BBF-A088-C4126D42F7CC}" type="presParOf" srcId="{643A4D75-5A39-4A8E-9270-6EED882E673C}" destId="{0DF69413-982D-4907-A91E-48B8B441DDB0}" srcOrd="7" destOrd="0" presId="urn:microsoft.com/office/officeart/2011/layout/HexagonRadial"/>
    <dgm:cxn modelId="{85B39A69-A830-4E3B-A6EF-1BDBB1290DF1}" type="presParOf" srcId="{0DF69413-982D-4907-A91E-48B8B441DDB0}" destId="{EFD13008-0D7B-414F-B035-9139469CB714}" srcOrd="0" destOrd="0" presId="urn:microsoft.com/office/officeart/2011/layout/HexagonRadial"/>
    <dgm:cxn modelId="{1FB771BD-B765-42E6-9753-A3C466E7F72E}" type="presParOf" srcId="{643A4D75-5A39-4A8E-9270-6EED882E673C}" destId="{D0D71979-3842-4C2C-AD6F-C14852841C4F}" srcOrd="8" destOrd="0" presId="urn:microsoft.com/office/officeart/2011/layout/HexagonRadial"/>
    <dgm:cxn modelId="{A06C3895-AD35-4F32-886D-DF8D44BAA317}" type="presParOf" srcId="{643A4D75-5A39-4A8E-9270-6EED882E673C}" destId="{E1CA2F5B-88E0-4EC9-BB54-8BF644BE2C68}" srcOrd="9" destOrd="0" presId="urn:microsoft.com/office/officeart/2011/layout/HexagonRadial"/>
    <dgm:cxn modelId="{A7816D28-81B5-4718-99F9-56E2D18650BC}" type="presParOf" srcId="{E1CA2F5B-88E0-4EC9-BB54-8BF644BE2C68}" destId="{EA1477AB-EC5D-4316-9629-211C5506DC47}" srcOrd="0" destOrd="0" presId="urn:microsoft.com/office/officeart/2011/layout/HexagonRadial"/>
    <dgm:cxn modelId="{721DCF74-C770-409E-9F1E-481010B9583D}" type="presParOf" srcId="{643A4D75-5A39-4A8E-9270-6EED882E673C}" destId="{C1CB4C17-6C33-47B5-920C-037357DAA596}" srcOrd="10" destOrd="0" presId="urn:microsoft.com/office/officeart/2011/layout/HexagonRadial"/>
    <dgm:cxn modelId="{014E1962-52FA-4242-B7DA-F6EFC1016EBB}" type="presParOf" srcId="{643A4D75-5A39-4A8E-9270-6EED882E673C}" destId="{54338A3C-2657-40FC-89E9-BCFF1FD978D7}" srcOrd="11" destOrd="0" presId="urn:microsoft.com/office/officeart/2011/layout/HexagonRadial"/>
    <dgm:cxn modelId="{B9FE5595-9520-416B-ADF8-E5CFB5687C03}" type="presParOf" srcId="{54338A3C-2657-40FC-89E9-BCFF1FD978D7}" destId="{9A209AA4-1EC9-417A-9A02-1ABC6F1E3691}" srcOrd="0" destOrd="0" presId="urn:microsoft.com/office/officeart/2011/layout/HexagonRadial"/>
    <dgm:cxn modelId="{24E6635F-7075-481E-AAB8-89B5C1714DAE}" type="presParOf" srcId="{643A4D75-5A39-4A8E-9270-6EED882E673C}" destId="{454693B7-45C0-405E-AD8B-9010C1CFDFC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DB4F-EFBD-4B8A-8D27-F2274199BEB2}">
      <dsp:nvSpPr>
        <dsp:cNvPr id="0" name=""/>
        <dsp:cNvSpPr/>
      </dsp:nvSpPr>
      <dsp:spPr>
        <a:xfrm>
          <a:off x="800258" y="60173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9DADF-FC32-495F-A9EC-B371091326B3}">
      <dsp:nvSpPr>
        <dsp:cNvPr id="0" name=""/>
        <dsp:cNvSpPr/>
      </dsp:nvSpPr>
      <dsp:spPr>
        <a:xfrm>
          <a:off x="305258" y="168188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MS </a:t>
          </a:r>
          <a:r>
            <a:rPr lang="sk-SK" sz="1800" kern="1200" noProof="0" dirty="0" err="1" smtClean="0"/>
            <a:t>Teams</a:t>
          </a:r>
          <a:endParaRPr lang="sk-SK" sz="1800" kern="1200" noProof="0" dirty="0"/>
        </a:p>
      </dsp:txBody>
      <dsp:txXfrm>
        <a:off x="305258" y="1681888"/>
        <a:ext cx="1800000" cy="720000"/>
      </dsp:txXfrm>
    </dsp:sp>
    <dsp:sp modelId="{7C63C8C5-BE0E-4D48-A0C4-E3805BB22282}">
      <dsp:nvSpPr>
        <dsp:cNvPr id="0" name=""/>
        <dsp:cNvSpPr/>
      </dsp:nvSpPr>
      <dsp:spPr>
        <a:xfrm>
          <a:off x="2915258" y="601738"/>
          <a:ext cx="810000" cy="810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5EFB8-32A7-48C4-BB76-3E060CDD8AB2}">
      <dsp:nvSpPr>
        <dsp:cNvPr id="0" name=""/>
        <dsp:cNvSpPr/>
      </dsp:nvSpPr>
      <dsp:spPr>
        <a:xfrm>
          <a:off x="2420258" y="168188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Google </a:t>
          </a:r>
          <a:r>
            <a:rPr lang="sk-SK" sz="1800" kern="1200" noProof="0" dirty="0" err="1" smtClean="0"/>
            <a:t>Meeting</a:t>
          </a:r>
          <a:endParaRPr lang="sk-SK" sz="1800" kern="1200" noProof="0" dirty="0"/>
        </a:p>
      </dsp:txBody>
      <dsp:txXfrm>
        <a:off x="2420258" y="1681888"/>
        <a:ext cx="1800000" cy="720000"/>
      </dsp:txXfrm>
    </dsp:sp>
    <dsp:sp modelId="{9874DAD2-58CC-450A-8A6D-7F6BAE7D2FEB}">
      <dsp:nvSpPr>
        <dsp:cNvPr id="0" name=""/>
        <dsp:cNvSpPr/>
      </dsp:nvSpPr>
      <dsp:spPr>
        <a:xfrm>
          <a:off x="5030257" y="60173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877E-5CF0-4627-AE52-CE03662F0641}">
      <dsp:nvSpPr>
        <dsp:cNvPr id="0" name=""/>
        <dsp:cNvSpPr/>
      </dsp:nvSpPr>
      <dsp:spPr>
        <a:xfrm>
          <a:off x="4535258" y="168188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Cisco </a:t>
          </a:r>
          <a:r>
            <a:rPr lang="sk-SK" sz="1800" kern="1200" noProof="0" dirty="0" err="1" smtClean="0"/>
            <a:t>Webex</a:t>
          </a:r>
          <a:endParaRPr lang="sk-SK" sz="1800" kern="1200" noProof="0" dirty="0"/>
        </a:p>
      </dsp:txBody>
      <dsp:txXfrm>
        <a:off x="4535258" y="1681888"/>
        <a:ext cx="1800000" cy="720000"/>
      </dsp:txXfrm>
    </dsp:sp>
    <dsp:sp modelId="{F5AD63AF-3384-4117-AC6D-2E2A51ABCB1E}">
      <dsp:nvSpPr>
        <dsp:cNvPr id="0" name=""/>
        <dsp:cNvSpPr/>
      </dsp:nvSpPr>
      <dsp:spPr>
        <a:xfrm>
          <a:off x="7145258" y="601738"/>
          <a:ext cx="810000" cy="81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F5456-4904-405D-83C1-AB19650C0054}">
      <dsp:nvSpPr>
        <dsp:cNvPr id="0" name=""/>
        <dsp:cNvSpPr/>
      </dsp:nvSpPr>
      <dsp:spPr>
        <a:xfrm>
          <a:off x="6650257" y="168188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Zoom</a:t>
          </a:r>
          <a:endParaRPr lang="sk-SK" sz="1800" kern="1200" noProof="0" dirty="0"/>
        </a:p>
      </dsp:txBody>
      <dsp:txXfrm>
        <a:off x="6650257" y="1681888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42E92-73B1-4F40-AB84-A9E264876082}">
      <dsp:nvSpPr>
        <dsp:cNvPr id="0" name=""/>
        <dsp:cNvSpPr/>
      </dsp:nvSpPr>
      <dsp:spPr>
        <a:xfrm>
          <a:off x="0" y="111257"/>
          <a:ext cx="4372669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Zúčastniť sa stretnutia kedykoľvek, kdekoľvek a z akéhokoľvek zariadenia.</a:t>
          </a:r>
          <a:endParaRPr lang="en-US" sz="1900" kern="1200" dirty="0"/>
        </a:p>
      </dsp:txBody>
      <dsp:txXfrm>
        <a:off x="48833" y="160090"/>
        <a:ext cx="4275003" cy="902684"/>
      </dsp:txXfrm>
    </dsp:sp>
    <dsp:sp modelId="{38D6C77E-C6D5-4888-BAF5-3B1406562F75}">
      <dsp:nvSpPr>
        <dsp:cNvPr id="0" name=""/>
        <dsp:cNvSpPr/>
      </dsp:nvSpPr>
      <dsp:spPr>
        <a:xfrm>
          <a:off x="0" y="1166327"/>
          <a:ext cx="4372669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Zdieľať diskutované materiály.</a:t>
          </a:r>
          <a:endParaRPr lang="en-US" sz="1900" kern="1200" dirty="0"/>
        </a:p>
      </dsp:txBody>
      <dsp:txXfrm>
        <a:off x="48833" y="1215160"/>
        <a:ext cx="4275003" cy="902684"/>
      </dsp:txXfrm>
    </dsp:sp>
    <dsp:sp modelId="{4FA6BA79-CBE4-45B6-8A5F-5C42D417676C}">
      <dsp:nvSpPr>
        <dsp:cNvPr id="0" name=""/>
        <dsp:cNvSpPr/>
      </dsp:nvSpPr>
      <dsp:spPr>
        <a:xfrm>
          <a:off x="0" y="2221397"/>
          <a:ext cx="4372669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Organizovať </a:t>
          </a:r>
          <a:r>
            <a:rPr lang="sk-SK" sz="1900" b="1" kern="1200" dirty="0" err="1" smtClean="0">
              <a:solidFill>
                <a:schemeClr val="bg1"/>
              </a:solidFill>
            </a:rPr>
            <a:t>audiokonferencie</a:t>
          </a:r>
          <a:r>
            <a:rPr lang="sk-SK" sz="1900" b="1" kern="1200" dirty="0" smtClean="0">
              <a:solidFill>
                <a:schemeClr val="bg1"/>
              </a:solidFill>
            </a:rPr>
            <a:t> aj prostredníctvom pevnej linky, mobilného telefónu a VoIP.</a:t>
          </a:r>
          <a:endParaRPr lang="en-US" sz="1900" kern="1200" dirty="0"/>
        </a:p>
      </dsp:txBody>
      <dsp:txXfrm>
        <a:off x="48833" y="2270230"/>
        <a:ext cx="4275003" cy="902684"/>
      </dsp:txXfrm>
    </dsp:sp>
    <dsp:sp modelId="{9EDB6E16-3EBE-4BCF-A44A-78AFF3846754}">
      <dsp:nvSpPr>
        <dsp:cNvPr id="0" name=""/>
        <dsp:cNvSpPr/>
      </dsp:nvSpPr>
      <dsp:spPr>
        <a:xfrm>
          <a:off x="0" y="3276467"/>
          <a:ext cx="4372669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Zriadiť videokonferencie.</a:t>
          </a:r>
          <a:endParaRPr lang="en-US" sz="1900" kern="1200" dirty="0"/>
        </a:p>
      </dsp:txBody>
      <dsp:txXfrm>
        <a:off x="48833" y="3325300"/>
        <a:ext cx="4275003" cy="902684"/>
      </dsp:txXfrm>
    </dsp:sp>
    <dsp:sp modelId="{52FFE047-6B04-4D6F-B2B8-1C43745BBFD2}">
      <dsp:nvSpPr>
        <dsp:cNvPr id="0" name=""/>
        <dsp:cNvSpPr/>
      </dsp:nvSpPr>
      <dsp:spPr>
        <a:xfrm>
          <a:off x="0" y="4331537"/>
          <a:ext cx="4372669" cy="100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>
              <a:solidFill>
                <a:schemeClr val="bg1"/>
              </a:solidFill>
            </a:rPr>
            <a:t>Nahrávať realizované stretnutia</a:t>
          </a:r>
          <a:r>
            <a:rPr lang="sk-SK" sz="1900" b="0" i="0" kern="1200" dirty="0" smtClean="0">
              <a:ln>
                <a:noFill/>
              </a:ln>
              <a:solidFill>
                <a:schemeClr val="bg1"/>
              </a:solidFill>
            </a:rPr>
            <a:t>.</a:t>
          </a:r>
          <a:endParaRPr lang="en-US" sz="19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48833" y="4380370"/>
        <a:ext cx="4275003" cy="902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42E92-73B1-4F40-AB84-A9E264876082}">
      <dsp:nvSpPr>
        <dsp:cNvPr id="0" name=""/>
        <dsp:cNvSpPr/>
      </dsp:nvSpPr>
      <dsp:spPr>
        <a:xfrm>
          <a:off x="0" y="311448"/>
          <a:ext cx="4412862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chemeClr val="bg1"/>
              </a:solidFill>
            </a:rPr>
            <a:t>Jednoduchý</a:t>
          </a:r>
          <a:r>
            <a:rPr lang="sk-SK" sz="1800" kern="1200" dirty="0"/>
            <a:t> </a:t>
          </a:r>
          <a:r>
            <a:rPr lang="sk-SK" sz="1800" b="1" kern="1200" dirty="0" smtClean="0">
              <a:solidFill>
                <a:schemeClr val="bg1"/>
              </a:solidFill>
            </a:rPr>
            <a:t>– </a:t>
          </a:r>
          <a:r>
            <a:rPr lang="sk-SK" sz="1800" b="0" kern="1200" dirty="0" smtClean="0">
              <a:solidFill>
                <a:schemeClr val="bg1"/>
              </a:solidFill>
            </a:rPr>
            <a:t>je vhodný aj pre technicky menej zdatných </a:t>
          </a:r>
          <a:r>
            <a:rPr lang="pl-PL" sz="1800" b="0" kern="1200" dirty="0" smtClean="0">
              <a:solidFill>
                <a:schemeClr val="bg1"/>
              </a:solidFill>
            </a:rPr>
            <a:t>používateľov.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6648" y="358096"/>
        <a:ext cx="4319566" cy="862301"/>
      </dsp:txXfrm>
    </dsp:sp>
    <dsp:sp modelId="{38D6C77E-C6D5-4888-BAF5-3B1406562F75}">
      <dsp:nvSpPr>
        <dsp:cNvPr id="0" name=""/>
        <dsp:cNvSpPr/>
      </dsp:nvSpPr>
      <dsp:spPr>
        <a:xfrm>
          <a:off x="0" y="1318885"/>
          <a:ext cx="4412862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chemeClr val="bg1"/>
              </a:solidFill>
            </a:rPr>
            <a:t>Kompatibilný</a:t>
          </a:r>
          <a:r>
            <a:rPr lang="sk-SK" sz="1800" kern="1200" dirty="0">
              <a:solidFill>
                <a:schemeClr val="bg1"/>
              </a:solidFill>
            </a:rPr>
            <a:t> </a:t>
          </a:r>
          <a:r>
            <a:rPr lang="sk-SK" sz="1800" kern="1200" dirty="0" smtClean="0">
              <a:solidFill>
                <a:schemeClr val="bg1"/>
              </a:solidFill>
            </a:rPr>
            <a:t>– </a:t>
          </a:r>
          <a:r>
            <a:rPr lang="sk-SK" sz="1800" b="0" kern="1200" dirty="0" smtClean="0">
              <a:solidFill>
                <a:schemeClr val="bg1"/>
              </a:solidFill>
            </a:rPr>
            <a:t>je možné ho použiť </a:t>
          </a:r>
          <a:r>
            <a:rPr lang="sk-SK" sz="1800" b="0" kern="1200" dirty="0">
              <a:solidFill>
                <a:schemeClr val="bg1"/>
              </a:solidFill>
            </a:rPr>
            <a:t>na akomkoľvek </a:t>
          </a:r>
          <a:r>
            <a:rPr lang="sk-SK" sz="1800" b="0" kern="1200" dirty="0" smtClean="0">
              <a:solidFill>
                <a:schemeClr val="bg1"/>
              </a:solidFill>
            </a:rPr>
            <a:t>zariadení.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6648" y="1365533"/>
        <a:ext cx="4319566" cy="862301"/>
      </dsp:txXfrm>
    </dsp:sp>
    <dsp:sp modelId="{4FA6BA79-CBE4-45B6-8A5F-5C42D417676C}">
      <dsp:nvSpPr>
        <dsp:cNvPr id="0" name=""/>
        <dsp:cNvSpPr/>
      </dsp:nvSpPr>
      <dsp:spPr>
        <a:xfrm>
          <a:off x="0" y="2326323"/>
          <a:ext cx="4412862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chemeClr val="bg1"/>
              </a:solidFill>
            </a:rPr>
            <a:t>Cenovo</a:t>
          </a:r>
          <a:r>
            <a:rPr lang="sk-SK" sz="1800" kern="1200" dirty="0">
              <a:solidFill>
                <a:schemeClr val="bg1"/>
              </a:solidFill>
            </a:rPr>
            <a:t> </a:t>
          </a:r>
          <a:r>
            <a:rPr lang="sk-SK" sz="1800" b="1" kern="1200" dirty="0">
              <a:solidFill>
                <a:schemeClr val="bg1"/>
              </a:solidFill>
            </a:rPr>
            <a:t>dostupný</a:t>
          </a:r>
          <a:r>
            <a:rPr lang="sk-SK" sz="1800" kern="1200" dirty="0">
              <a:solidFill>
                <a:schemeClr val="bg1"/>
              </a:solidFill>
            </a:rPr>
            <a:t> </a:t>
          </a:r>
          <a:r>
            <a:rPr lang="sk-SK" sz="1800" kern="1200" dirty="0" smtClean="0">
              <a:solidFill>
                <a:schemeClr val="bg1"/>
              </a:solidFill>
            </a:rPr>
            <a:t>–</a:t>
          </a:r>
          <a:r>
            <a:rPr lang="sk-SK" sz="1800" b="1" kern="1200" dirty="0" smtClean="0">
              <a:solidFill>
                <a:schemeClr val="bg1"/>
              </a:solidFill>
            </a:rPr>
            <a:t> </a:t>
          </a:r>
          <a:r>
            <a:rPr lang="sk-SK" sz="1800" b="0" kern="1200" dirty="0">
              <a:solidFill>
                <a:schemeClr val="bg1"/>
              </a:solidFill>
            </a:rPr>
            <a:t>v bezplatnej verzii </a:t>
          </a:r>
          <a:r>
            <a:rPr lang="sk-SK" sz="1800" b="0" kern="1200" dirty="0" smtClean="0">
              <a:solidFill>
                <a:schemeClr val="bg1"/>
              </a:solidFill>
            </a:rPr>
            <a:t>fungujú takmer </a:t>
          </a:r>
          <a:r>
            <a:rPr lang="sk-SK" sz="1800" b="0" kern="1200" dirty="0">
              <a:solidFill>
                <a:schemeClr val="bg1"/>
              </a:solidFill>
            </a:rPr>
            <a:t>všetky funkcie, ktoré </a:t>
          </a:r>
          <a:r>
            <a:rPr lang="sk-SK" sz="1800" b="0" kern="1200" dirty="0" smtClean="0">
              <a:solidFill>
                <a:schemeClr val="bg1"/>
              </a:solidFill>
            </a:rPr>
            <a:t>je možné využiť naplno v </a:t>
          </a:r>
          <a:r>
            <a:rPr lang="sk-SK" sz="1800" b="0" kern="1200" dirty="0">
              <a:solidFill>
                <a:schemeClr val="bg1"/>
              </a:solidFill>
            </a:rPr>
            <a:t>platenej </a:t>
          </a:r>
          <a:r>
            <a:rPr lang="sk-SK" sz="1800" b="0" kern="1200" dirty="0" smtClean="0">
              <a:solidFill>
                <a:schemeClr val="bg1"/>
              </a:solidFill>
            </a:rPr>
            <a:t>verzii.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6648" y="2372971"/>
        <a:ext cx="4319566" cy="862301"/>
      </dsp:txXfrm>
    </dsp:sp>
    <dsp:sp modelId="{9EDB6E16-3EBE-4BCF-A44A-78AFF3846754}">
      <dsp:nvSpPr>
        <dsp:cNvPr id="0" name=""/>
        <dsp:cNvSpPr/>
      </dsp:nvSpPr>
      <dsp:spPr>
        <a:xfrm>
          <a:off x="0" y="3333760"/>
          <a:ext cx="4412862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800" b="1" kern="1200" dirty="0">
              <a:solidFill>
                <a:schemeClr val="bg1"/>
              </a:solidFill>
            </a:rPr>
            <a:t>Spoľahlivý </a:t>
          </a:r>
          <a:r>
            <a:rPr lang="sk-SK" sz="1800" kern="1200" dirty="0" smtClean="0">
              <a:solidFill>
                <a:schemeClr val="bg1"/>
              </a:solidFill>
            </a:rPr>
            <a:t>–</a:t>
          </a:r>
          <a:r>
            <a:rPr lang="sk-SK" sz="1800" b="1" kern="1200" dirty="0" smtClean="0">
              <a:solidFill>
                <a:schemeClr val="bg1"/>
              </a:solidFill>
            </a:rPr>
            <a:t> </a:t>
          </a:r>
          <a:r>
            <a:rPr lang="sk-SK" sz="1800" b="0" kern="1200" dirty="0" smtClean="0">
              <a:solidFill>
                <a:schemeClr val="bg1"/>
              </a:solidFill>
            </a:rPr>
            <a:t>od začiatku fungovania aplikácie zriedkavý výskyt chýb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6648" y="3380408"/>
        <a:ext cx="4319566" cy="862301"/>
      </dsp:txXfrm>
    </dsp:sp>
    <dsp:sp modelId="{CBFACD45-2350-4CA6-8E20-E41D252F5B8E}">
      <dsp:nvSpPr>
        <dsp:cNvPr id="0" name=""/>
        <dsp:cNvSpPr/>
      </dsp:nvSpPr>
      <dsp:spPr>
        <a:xfrm>
          <a:off x="0" y="4341198"/>
          <a:ext cx="4412862" cy="955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chemeClr val="bg1"/>
              </a:solidFill>
            </a:rPr>
            <a:t>Zábavný</a:t>
          </a:r>
          <a:r>
            <a:rPr lang="sk-SK" sz="1800" kern="1200" dirty="0"/>
            <a:t> </a:t>
          </a:r>
          <a:r>
            <a:rPr lang="sk-SK" sz="1800" kern="1200" dirty="0" smtClean="0">
              <a:solidFill>
                <a:schemeClr val="bg1"/>
              </a:solidFill>
            </a:rPr>
            <a:t>–</a:t>
          </a:r>
          <a:r>
            <a:rPr lang="sk-SK" sz="1800" b="1" kern="1200" dirty="0" smtClean="0">
              <a:solidFill>
                <a:schemeClr val="bg1"/>
              </a:solidFill>
            </a:rPr>
            <a:t> </a:t>
          </a:r>
          <a:r>
            <a:rPr lang="sk-SK" sz="1800" b="0" kern="1200" smtClean="0">
              <a:solidFill>
                <a:schemeClr val="bg1"/>
              </a:solidFill>
            </a:rPr>
            <a:t>voľba vlastného pozadia  </a:t>
          </a:r>
          <a:r>
            <a:rPr lang="sk-SK" sz="1800" b="0" kern="1200" dirty="0">
              <a:solidFill>
                <a:schemeClr val="bg1"/>
              </a:solidFill>
            </a:rPr>
            <a:t>ste na pláži alebo v lese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6648" y="4387846"/>
        <a:ext cx="4319566" cy="862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47E9B-6447-4325-82F3-6EBB8C5C828D}">
      <dsp:nvSpPr>
        <dsp:cNvPr id="0" name=""/>
        <dsp:cNvSpPr/>
      </dsp:nvSpPr>
      <dsp:spPr>
        <a:xfrm>
          <a:off x="1372088" y="1708006"/>
          <a:ext cx="2069686" cy="17903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1">
                <a:lumMod val="50000"/>
              </a:schemeClr>
            </a:gs>
          </a:gsLst>
          <a:lin ang="120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noProof="0" dirty="0" smtClean="0"/>
            <a:t>Virtuálna Univerzita Mateja Bela</a:t>
          </a:r>
          <a:endParaRPr lang="sk-SK" sz="1900" kern="1200" noProof="0" dirty="0"/>
        </a:p>
      </dsp:txBody>
      <dsp:txXfrm>
        <a:off x="1715064" y="2004694"/>
        <a:ext cx="1383734" cy="1196986"/>
      </dsp:txXfrm>
    </dsp:sp>
    <dsp:sp modelId="{9CD78AF4-3203-4841-852C-022973A413EE}">
      <dsp:nvSpPr>
        <dsp:cNvPr id="0" name=""/>
        <dsp:cNvSpPr/>
      </dsp:nvSpPr>
      <dsp:spPr>
        <a:xfrm>
          <a:off x="2668109" y="851438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D2EBDD">
            <a:alpha val="32157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BC8470-A87C-4074-9AE8-CC690DA51720}">
      <dsp:nvSpPr>
        <dsp:cNvPr id="0" name=""/>
        <dsp:cNvSpPr/>
      </dsp:nvSpPr>
      <dsp:spPr>
        <a:xfrm>
          <a:off x="1562736" y="79669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04291F">
                <a:lumMod val="10000"/>
              </a:srgbClr>
            </a:gs>
            <a:gs pos="100000">
              <a:schemeClr val="tx2">
                <a:lumMod val="25000"/>
              </a:schemeClr>
            </a:gs>
          </a:gsLst>
          <a:lin ang="66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noProof="0" dirty="0" smtClean="0"/>
            <a:t>UK BA</a:t>
          </a:r>
          <a:endParaRPr lang="sk-SK" sz="1900" kern="1200" noProof="0" dirty="0"/>
        </a:p>
      </dsp:txBody>
      <dsp:txXfrm>
        <a:off x="1843815" y="322835"/>
        <a:ext cx="1133935" cy="980987"/>
      </dsp:txXfrm>
    </dsp:sp>
    <dsp:sp modelId="{7B4CBF32-E26F-4058-B3F2-B8C681E6522C}">
      <dsp:nvSpPr>
        <dsp:cNvPr id="0" name=""/>
        <dsp:cNvSpPr/>
      </dsp:nvSpPr>
      <dsp:spPr>
        <a:xfrm>
          <a:off x="3579464" y="2109285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DFA802-DEAB-41D1-9963-3D37A3B1F6E0}">
      <dsp:nvSpPr>
        <dsp:cNvPr id="0" name=""/>
        <dsp:cNvSpPr/>
      </dsp:nvSpPr>
      <dsp:spPr>
        <a:xfrm>
          <a:off x="3118250" y="98217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3">
                <a:lumMod val="50000"/>
              </a:schemeClr>
            </a:gs>
          </a:gsLst>
          <a:lin ang="19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noProof="0" dirty="0" smtClean="0"/>
            <a:t>UPJŠ Košice</a:t>
          </a:r>
          <a:endParaRPr lang="sk-SK" sz="1900" kern="1200" noProof="0" dirty="0"/>
        </a:p>
      </dsp:txBody>
      <dsp:txXfrm>
        <a:off x="3399329" y="1225336"/>
        <a:ext cx="1133935" cy="980987"/>
      </dsp:txXfrm>
    </dsp:sp>
    <dsp:sp modelId="{EFD13008-0D7B-414F-B035-9139469CB714}">
      <dsp:nvSpPr>
        <dsp:cNvPr id="0" name=""/>
        <dsp:cNvSpPr/>
      </dsp:nvSpPr>
      <dsp:spPr>
        <a:xfrm>
          <a:off x="2946378" y="3529158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3FB51-805F-427F-8870-3EC1E0D42A87}">
      <dsp:nvSpPr>
        <dsp:cNvPr id="0" name=""/>
        <dsp:cNvSpPr/>
      </dsp:nvSpPr>
      <dsp:spPr>
        <a:xfrm>
          <a:off x="3118250" y="275638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4">
                <a:hueOff val="0"/>
                <a:satOff val="0"/>
                <a:alphaOff val="0"/>
                <a:shade val="76000"/>
                <a:satMod val="130000"/>
                <a:lumMod val="50000"/>
              </a:schemeClr>
            </a:gs>
          </a:gsLst>
          <a:lin ang="120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noProof="0" dirty="0" smtClean="0"/>
            <a:t>MPC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noProof="0" dirty="0" smtClean="0"/>
            <a:t>MŠVVŠ SR</a:t>
          </a:r>
          <a:endParaRPr lang="sk-SK" sz="1900" kern="1200" noProof="0" dirty="0"/>
        </a:p>
      </dsp:txBody>
      <dsp:txXfrm>
        <a:off x="3399329" y="2999546"/>
        <a:ext cx="1133935" cy="980987"/>
      </dsp:txXfrm>
    </dsp:sp>
    <dsp:sp modelId="{EA1477AB-EC5D-4316-9629-211C5506DC47}">
      <dsp:nvSpPr>
        <dsp:cNvPr id="0" name=""/>
        <dsp:cNvSpPr/>
      </dsp:nvSpPr>
      <dsp:spPr>
        <a:xfrm>
          <a:off x="1375939" y="3676547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71979-3842-4C2C-AD6F-C14852841C4F}">
      <dsp:nvSpPr>
        <dsp:cNvPr id="0" name=""/>
        <dsp:cNvSpPr/>
      </dsp:nvSpPr>
      <dsp:spPr>
        <a:xfrm>
          <a:off x="1562736" y="365989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5">
                <a:hueOff val="0"/>
                <a:satOff val="0"/>
                <a:alphaOff val="0"/>
                <a:shade val="76000"/>
                <a:satMod val="130000"/>
                <a:lumMod val="50000"/>
              </a:schemeClr>
            </a:gs>
          </a:gsLst>
          <a:lin ang="10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noProof="0" dirty="0" smtClean="0"/>
            <a:t>EPALE</a:t>
          </a:r>
          <a:endParaRPr lang="sk-SK" sz="1900" kern="1200" noProof="0" dirty="0"/>
        </a:p>
      </dsp:txBody>
      <dsp:txXfrm>
        <a:off x="1843815" y="3903056"/>
        <a:ext cx="1133935" cy="980987"/>
      </dsp:txXfrm>
    </dsp:sp>
    <dsp:sp modelId="{9A209AA4-1EC9-417A-9A02-1ABC6F1E3691}">
      <dsp:nvSpPr>
        <dsp:cNvPr id="0" name=""/>
        <dsp:cNvSpPr/>
      </dsp:nvSpPr>
      <dsp:spPr>
        <a:xfrm>
          <a:off x="449659" y="2419204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D2EBDD">
            <a:alpha val="32157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CB4C17-6C33-47B5-920C-037357DAA596}">
      <dsp:nvSpPr>
        <dsp:cNvPr id="0" name=""/>
        <dsp:cNvSpPr/>
      </dsp:nvSpPr>
      <dsp:spPr>
        <a:xfrm>
          <a:off x="0" y="2757389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6">
                <a:lumMod val="50000"/>
              </a:schemeClr>
            </a:gs>
          </a:gsLst>
          <a:lin ang="168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noProof="0" dirty="0" smtClean="0"/>
            <a:t>GAUDEO</a:t>
          </a:r>
          <a:endParaRPr lang="sk-SK" sz="1900" kern="1200" noProof="0" dirty="0"/>
        </a:p>
      </dsp:txBody>
      <dsp:txXfrm>
        <a:off x="281079" y="3000555"/>
        <a:ext cx="1133935" cy="980987"/>
      </dsp:txXfrm>
    </dsp:sp>
    <dsp:sp modelId="{454693B7-45C0-405E-AD8B-9010C1CFDFC3}">
      <dsp:nvSpPr>
        <dsp:cNvPr id="0" name=""/>
        <dsp:cNvSpPr/>
      </dsp:nvSpPr>
      <dsp:spPr>
        <a:xfrm>
          <a:off x="0" y="980151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tx2">
                <a:lumMod val="10000"/>
              </a:schemeClr>
            </a:gs>
            <a:gs pos="100000">
              <a:schemeClr val="tx2">
                <a:lumMod val="25000"/>
              </a:schemeClr>
            </a:gs>
          </a:gsLst>
          <a:lin ang="66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noProof="0" dirty="0" smtClean="0"/>
            <a:t>Učíme na diaľku</a:t>
          </a:r>
          <a:endParaRPr lang="sk-SK" sz="1900" kern="1200" noProof="0" dirty="0"/>
        </a:p>
      </dsp:txBody>
      <dsp:txXfrm>
        <a:off x="281079" y="1223317"/>
        <a:ext cx="1133935" cy="980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2DDB5C8F-D286-4B51-8E9B-443694BA0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8A1187A-A4B6-43FE-AE78-CC2F2C1DF3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5332F-9250-4587-8019-DA8000624F5A}" type="datetimeFigureOut">
              <a:rPr lang="sk-SK" smtClean="0"/>
              <a:t>31. 10. 2021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853CC85-A90E-47AC-A211-FF46A002DF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517C09D-CF98-490C-840C-70A61FFA68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85515-1907-4E78-AD11-C33BDDE146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145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3464F-5151-40E4-823A-6E85D3BAF5CC}" type="datetimeFigureOut">
              <a:rPr lang="sk-SK" smtClean="0"/>
              <a:t>31. 10. 2021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0053-672B-4000-9115-5AB60AFAAA8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3864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09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779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8603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590053-672B-4000-9115-5AB60AFAAA8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6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590053-672B-4000-9115-5AB60AFAAA8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24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590053-672B-4000-9115-5AB60AFAAA8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94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590053-672B-4000-9115-5AB60AFAAA8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676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590053-672B-4000-9115-5AB60AFAAA8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596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627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432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694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107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768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8753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290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174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08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0053-672B-4000-9115-5AB60AFAAA8F}" type="slidenum">
              <a:rPr lang="sk-SK" smtClean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960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4C172-BBEC-47DF-93E5-831331E1F078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3" name="Textové pole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Textové pole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E60BF-4A9A-43B2-9A44-A10B97791ACF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Textové pole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FC2B8F-333F-4A08-B176-4BC3CADB03A1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ĺžnik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059CE9-351C-48B5-97AE-112EA21A5E12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Textové pole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ĺžnik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5" name="Obdĺžnik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Textové pole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B5C4D0-D8DF-4C63-9F48-381BEAF147CE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ĺžnik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7" name="Obdĺžnik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37AE91-C02A-4730-9766-4FC23F876708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Textové pole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ĺžnik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1" name="Obdĺžnik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Textové pole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DCDE32-EFA8-4ADE-BD52-A2AEB6124DDA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525A58-1D95-4A6F-AA86-A0610D32165E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Textové pole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042032-78BA-40F5-90EF-11449F7E4AB0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6" name="Obdĺžnik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Textové pole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223972-3564-437D-98B7-838085AEC251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0" name="Obdĺžnik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10" name="Textové pole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8311ED-F5D1-456B-8964-67961C24FA56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</a:p>
          <a:p>
            <a:pPr lvl="5" rtl="0"/>
            <a:r>
              <a:rPr lang="sk-SK"/>
              <a:t>Šiesta úroveň</a:t>
            </a:r>
          </a:p>
          <a:p>
            <a:pPr lvl="6" rtl="0"/>
            <a:r>
              <a:rPr lang="sk-SK"/>
              <a:t>Siedma úroveň</a:t>
            </a:r>
          </a:p>
          <a:p>
            <a:pPr lvl="7" rtl="0"/>
            <a:r>
              <a:rPr lang="sk-SK"/>
              <a:t>Ôsma úroveň</a:t>
            </a:r>
          </a:p>
          <a:p>
            <a:pPr lvl="8" rtl="0"/>
            <a:r>
              <a:rPr lang="sk-SK"/>
              <a:t>Deviata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7C7977B7-D25F-4D1B-98A0-66A37B955AFC}" type="datetime1">
              <a:rPr lang="sk-SK" smtClean="0"/>
              <a:t>31. 10. 2021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k-SK"/>
              <a:t>
              </a:t>
            </a:r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57" name="Obdĺžnik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kMMX-WNPug" TargetMode="External"/><Relationship Id="rId5" Type="http://schemas.openxmlformats.org/officeDocument/2006/relationships/hyperlink" Target="https://www.youtube.com/watch?v=j9KK7pwxQts" TargetMode="External"/><Relationship Id="rId4" Type="http://schemas.openxmlformats.org/officeDocument/2006/relationships/hyperlink" Target="https://www.youtube.com/watch?v=uTm9JPiTvqs&amp;t=6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9.jpe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KhrJ7-GmUw&amp;ab_channel=TomasTruchly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lJjB9hC26Mo&amp;ab_channel=TomasTruchl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EHPXV5OggA&amp;ab_channel=TomasTruchly" TargetMode="External"/><Relationship Id="rId5" Type="http://schemas.openxmlformats.org/officeDocument/2006/relationships/hyperlink" Target="https://www.youtube.com/watch?v=d6K1s6Dym5k&amp;t=249s&amp;ab_channel=TomasTruchly" TargetMode="External"/><Relationship Id="rId4" Type="http://schemas.openxmlformats.org/officeDocument/2006/relationships/hyperlink" Target="https://www.youtube.com/watch?v=nIvMg63WdmU&amp;t=1s&amp;ab_channel=TomasTruchly" TargetMode="External"/><Relationship Id="rId9" Type="http://schemas.openxmlformats.org/officeDocument/2006/relationships/hyperlink" Target="https://www.youtube.com/watch?v=U2BUdvoBAx4&amp;ab_channel=TomasTruchly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ms.umb.sk/course/view.php?id=28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Obdĺžnik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Obdĺžnik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 rtlCol="0">
            <a:noAutofit/>
          </a:bodyPr>
          <a:lstStyle/>
          <a:p>
            <a:pPr algn="l" rtl="0"/>
            <a:r>
              <a:rPr lang="sk-SK" sz="5600" dirty="0" smtClean="0"/>
              <a:t>On-line vzdelávanie</a:t>
            </a:r>
            <a:endParaRPr lang="sk-SK" sz="5600" dirty="0"/>
          </a:p>
        </p:txBody>
      </p:sp>
      <p:sp>
        <p:nvSpPr>
          <p:cNvPr id="37" name="Obdĺžnik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39" name="Textové pole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1" name="Obdĺžnik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84" y="462233"/>
            <a:ext cx="8158502" cy="45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2773598" y="2052116"/>
            <a:ext cx="7891553" cy="399782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Je 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videokonferenčný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nástroj od spoločnosti Google. V </a:t>
            </a:r>
            <a:r>
              <a:rPr lang="sk-SK" dirty="0" smtClean="0">
                <a:solidFill>
                  <a:srgbClr val="000000"/>
                </a:solidFill>
                <a:latin typeface="Arial" panose="020B0604020202020204" pitchFamily="34" charset="0"/>
              </a:rPr>
              <a:t>porovnaní s konkurenciou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je jednoduchší, ale nechýbajú mu žiadne dôležité funkcie (telefonovanie s videom/bez videa, zdieľanie obrazovky, skupinový </a:t>
            </a:r>
            <a:r>
              <a:rPr lang="sk-SK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chat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a iné).</a:t>
            </a: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Google 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Meet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je dostupný:</a:t>
            </a: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Vo webovom prehliadači (Google Chrome,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Mozilla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Firefox, Microsoft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Edge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Safari)​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0000"/>
                </a:solidFill>
                <a:latin typeface="Arial" panose="020B0604020202020204" pitchFamily="34" charset="0"/>
              </a:rPr>
              <a:t>V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mobilnom telefóne </a:t>
            </a:r>
            <a:r>
              <a:rPr lang="sk-SK" dirty="0" smtClean="0">
                <a:solidFill>
                  <a:srgbClr val="000000"/>
                </a:solidFill>
                <a:latin typeface="Arial" panose="020B0604020202020204" pitchFamily="34" charset="0"/>
              </a:rPr>
              <a:t>(aplikáciu je možné získať cez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Google </a:t>
            </a:r>
            <a:r>
              <a:rPr lang="sk-SK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Play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)​</a:t>
            </a:r>
            <a:endParaRPr lang="sk-SK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80318" y="3079758"/>
            <a:ext cx="6524203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sk-SK" dirty="0" smtClean="0"/>
              <a:t>Google </a:t>
            </a:r>
            <a:r>
              <a:rPr lang="sk-SK" dirty="0" err="1" smtClean="0"/>
              <a:t>Meet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83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53625" y="2959339"/>
            <a:ext cx="6870818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sk-SK" dirty="0" smtClean="0"/>
              <a:t>Ukážka Google </a:t>
            </a:r>
            <a:r>
              <a:rPr lang="sk-SK" dirty="0" err="1" smtClean="0"/>
              <a:t>Meet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3105437" y="3244334"/>
            <a:ext cx="7065204" cy="1964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indent="-344488" defTabSz="914400" fontAlgn="base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pt-BR" sz="2000" b="1" u="sng" dirty="0">
                <a:hlinkClick r:id="rId4"/>
              </a:rPr>
              <a:t>Prihlásenie, spustenie nástroja a vytvorenie schôdze</a:t>
            </a:r>
            <a:endParaRPr lang="sk-SK" sz="2000" b="1" u="sng" dirty="0"/>
          </a:p>
          <a:p>
            <a:pPr marL="344488" indent="-344488" defTabSz="914400" fontAlgn="base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sk-SK" sz="2000" b="1" u="sng" dirty="0">
                <a:hlinkClick r:id="rId5"/>
              </a:rPr>
              <a:t>Vytvorenie schôdze, posielanie pozvánok na schôdzu</a:t>
            </a:r>
            <a:endParaRPr lang="sk-SK" sz="2000" b="1" u="sng" dirty="0"/>
          </a:p>
          <a:p>
            <a:pPr marL="344488" indent="-344488" defTabSz="914400" fontAlgn="base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sk-SK" sz="2000" b="1" u="sng" dirty="0">
                <a:hlinkClick r:id="rId6"/>
              </a:rPr>
              <a:t>Popis vzhľadu obrazovky, zdieľanie obrazovky</a:t>
            </a:r>
            <a:endParaRPr lang="sk-SK" sz="2000" b="1" u="sng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38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8EC0C1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z</a:t>
            </a:r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rgbClr val="8EC0C1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2773599" y="1743740"/>
            <a:ext cx="7796540" cy="4306204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Ide o riešenie, ktoré umožňuje organizovať alebo participovať na on-line stretnutiach s kýmkoľvek a kdekoľvek s podmienkou prístupu na internet.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Umožňuje zúčastneným zdieľať rovnaký obsah, či už dokumenty, prezentácie, alebo internetové stránky.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Ponúka aj plnohodnotný prístup účastníka prostredníctvom mobilnej aplikácie.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57072" y="3280285"/>
            <a:ext cx="5722504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sk-SK" dirty="0" smtClean="0"/>
              <a:t>Cisco </a:t>
            </a:r>
            <a:r>
              <a:rPr lang="sk-SK" dirty="0" err="1" smtClean="0"/>
              <a:t>Webex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18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8EC0C1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z</a:t>
            </a:r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rgbClr val="8EC0C1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Zástupný objekt pre obsah 8">
            <a:extLst>
              <a:ext uri="{FF2B5EF4-FFF2-40B4-BE49-F238E27FC236}">
                <a16:creationId xmlns:a16="http://schemas.microsoft.com/office/drawing/2014/main" id="{B7078B9E-1D0D-4B0D-B3BD-4775D426B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868470"/>
              </p:ext>
            </p:extLst>
          </p:nvPr>
        </p:nvGraphicFramePr>
        <p:xfrm>
          <a:off x="7102549" y="1010557"/>
          <a:ext cx="4372669" cy="544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Users\Mirka\Downloads\output-onlinepngtools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10"/>
          <a:stretch/>
        </p:blipFill>
        <p:spPr bwMode="auto">
          <a:xfrm>
            <a:off x="1924692" y="2847436"/>
            <a:ext cx="4053786" cy="31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 txBox="1">
            <a:spLocks/>
          </p:cNvSpPr>
          <p:nvPr/>
        </p:nvSpPr>
        <p:spPr>
          <a:xfrm rot="16200000">
            <a:off x="-2508616" y="3128740"/>
            <a:ext cx="6025594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sk-SK" dirty="0"/>
              <a:t>Čo umožňuje Cisco </a:t>
            </a:r>
            <a:r>
              <a:rPr lang="sk-SK" dirty="0" err="1"/>
              <a:t>Webex</a:t>
            </a:r>
            <a:r>
              <a:rPr lang="sk-SK" dirty="0"/>
              <a:t> ?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64" y="1489354"/>
            <a:ext cx="20574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3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5684" y="808056"/>
            <a:ext cx="8404456" cy="1077229"/>
          </a:xfrm>
        </p:spPr>
        <p:txBody>
          <a:bodyPr/>
          <a:lstStyle/>
          <a:p>
            <a:r>
              <a:rPr lang="sk-SK" dirty="0" err="1" smtClean="0"/>
              <a:t>Webex</a:t>
            </a:r>
            <a:r>
              <a:rPr lang="sk-SK" dirty="0" smtClean="0"/>
              <a:t> nástroje pre vzdelávanie na diaľku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61368" y="2003989"/>
            <a:ext cx="3314380" cy="3997828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 smtClean="0"/>
              <a:t>Webex</a:t>
            </a:r>
            <a:r>
              <a:rPr lang="sk-SK" b="1" dirty="0" smtClean="0"/>
              <a:t> </a:t>
            </a:r>
            <a:r>
              <a:rPr lang="sk-SK" b="1" dirty="0" err="1"/>
              <a:t>M</a:t>
            </a:r>
            <a:r>
              <a:rPr lang="sk-SK" b="1" dirty="0" err="1" smtClean="0"/>
              <a:t>eetings</a:t>
            </a:r>
            <a:endParaRPr lang="sk-SK" b="1" dirty="0" smtClean="0"/>
          </a:p>
          <a:p>
            <a:r>
              <a:rPr lang="sk-SK" b="1" dirty="0"/>
              <a:t>v</a:t>
            </a:r>
            <a:r>
              <a:rPr lang="sk-SK" b="1" dirty="0" smtClean="0"/>
              <a:t>ýučba pomocou virtuálnych stretnutí</a:t>
            </a:r>
          </a:p>
          <a:p>
            <a:r>
              <a:rPr lang="sk-SK" b="1" dirty="0"/>
              <a:t>m</a:t>
            </a:r>
            <a:r>
              <a:rPr lang="sk-SK" b="1" dirty="0" smtClean="0"/>
              <a:t>ožnosť prednášať, viesť diskusie, </a:t>
            </a:r>
            <a:r>
              <a:rPr lang="sk-SK" b="1" dirty="0" err="1" smtClean="0"/>
              <a:t>zdieľať</a:t>
            </a:r>
            <a:r>
              <a:rPr lang="sk-SK" b="1" dirty="0" smtClean="0"/>
              <a:t> obsah a nahrávať priebeh hodiny</a:t>
            </a:r>
            <a:endParaRPr lang="sk-SK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616757" y="1989595"/>
            <a:ext cx="331438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Webex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k-SK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eams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4488" marR="0" lvl="0" indent="-344488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možnosť pokračovať s výučbou aj mimo triedy pomocou tímových správ, </a:t>
            </a: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zdieľania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obsahu, </a:t>
            </a: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tabule  a vzájomného volania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7931137" y="2008186"/>
            <a:ext cx="331438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Webex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Rooms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4488" marR="0" lvl="0" indent="-344488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ktívne zapojenie študentov do digitálnej výučby pomocou tabule na písanie či kreslenie alebo </a:t>
            </a: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videokonferenčného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zariadenia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C:\Users\Mirka\Downloads\output-onlinepngtools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r="65620" b="-1895"/>
          <a:stretch/>
        </p:blipFill>
        <p:spPr bwMode="auto">
          <a:xfrm>
            <a:off x="954756" y="1499057"/>
            <a:ext cx="1018423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rka\Downloads\output-onlinepngtools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21"/>
          <a:stretch/>
        </p:blipFill>
        <p:spPr bwMode="auto">
          <a:xfrm>
            <a:off x="4353426" y="1515099"/>
            <a:ext cx="1108911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rka\Downloads\output-onlinepngtools (3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7797" b="2581"/>
          <a:stretch/>
        </p:blipFill>
        <p:spPr bwMode="auto">
          <a:xfrm>
            <a:off x="7745830" y="1515099"/>
            <a:ext cx="1085349" cy="9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9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8EC0C1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z</a:t>
            </a:r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rgbClr val="8EC0C1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2773599" y="1743740"/>
            <a:ext cx="7796540" cy="4306204"/>
          </a:xfrm>
        </p:spPr>
        <p:txBody>
          <a:bodyPr/>
          <a:lstStyle/>
          <a:p>
            <a:r>
              <a:rPr lang="sk-SK" dirty="0">
                <a:solidFill>
                  <a:srgbClr val="222222"/>
                </a:solidFill>
                <a:latin typeface="+mj-lt"/>
              </a:rPr>
              <a:t>J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e cloudová video konferenčná služba, </a:t>
            </a:r>
            <a:r>
              <a:rPr lang="sk-SK" b="0" i="0" dirty="0" smtClean="0">
                <a:solidFill>
                  <a:srgbClr val="222222"/>
                </a:solidFill>
                <a:effectLst/>
                <a:latin typeface="+mj-lt"/>
              </a:rPr>
              <a:t>ktorá slúži 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na virtuálne stretnutie s </a:t>
            </a:r>
            <a:r>
              <a:rPr lang="sk-SK" b="0" i="0" dirty="0" smtClean="0">
                <a:solidFill>
                  <a:srgbClr val="222222"/>
                </a:solidFill>
                <a:effectLst/>
                <a:latin typeface="+mj-lt"/>
              </a:rPr>
              <a:t>ostatnými účastníkmi 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– </a:t>
            </a:r>
            <a:r>
              <a:rPr lang="sk-SK" b="0" i="0" dirty="0" smtClean="0">
                <a:solidFill>
                  <a:srgbClr val="222222"/>
                </a:solidFill>
                <a:effectLst/>
                <a:latin typeface="+mj-lt"/>
              </a:rPr>
              <a:t>formou videa/zvuku 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alebo </a:t>
            </a:r>
            <a:r>
              <a:rPr lang="sk-SK" b="0" i="0" dirty="0" smtClean="0">
                <a:solidFill>
                  <a:srgbClr val="222222"/>
                </a:solidFill>
                <a:effectLst/>
                <a:latin typeface="+mj-lt"/>
              </a:rPr>
              <a:t>obidvoch médií, 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a to všetko pri vykonávaní živých </a:t>
            </a:r>
            <a:r>
              <a:rPr lang="sk-SK" b="0" i="0" dirty="0" smtClean="0">
                <a:solidFill>
                  <a:srgbClr val="222222"/>
                </a:solidFill>
                <a:effectLst/>
                <a:latin typeface="+mj-lt"/>
              </a:rPr>
              <a:t>rozhovorov.</a:t>
            </a:r>
          </a:p>
          <a:p>
            <a:r>
              <a:rPr lang="sk-SK" dirty="0" smtClean="0">
                <a:solidFill>
                  <a:srgbClr val="222222"/>
                </a:solidFill>
                <a:latin typeface="+mj-lt"/>
              </a:rPr>
              <a:t>U</a:t>
            </a:r>
            <a:r>
              <a:rPr lang="sk-SK" b="0" i="0" dirty="0" smtClean="0">
                <a:solidFill>
                  <a:srgbClr val="222222"/>
                </a:solidFill>
                <a:effectLst/>
                <a:latin typeface="+mj-lt"/>
              </a:rPr>
              <a:t>možňuje zaznamenať 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tieto relácie a zobraziť ich neskôr.</a:t>
            </a:r>
          </a:p>
          <a:p>
            <a:r>
              <a:rPr lang="sk-SK" b="0" i="0" dirty="0" smtClean="0">
                <a:solidFill>
                  <a:srgbClr val="222222"/>
                </a:solidFill>
                <a:effectLst/>
                <a:latin typeface="+mj-lt"/>
              </a:rPr>
              <a:t>Zoom </a:t>
            </a:r>
            <a:r>
              <a:rPr lang="sk-SK" i="0" u="none" strike="noStrike" dirty="0">
                <a:solidFill>
                  <a:schemeClr val="bg1"/>
                </a:solidFill>
                <a:effectLst/>
                <a:latin typeface="+mj-lt"/>
              </a:rPr>
              <a:t>je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 dostupný pre desktopy (pre Windows, </a:t>
            </a:r>
            <a:r>
              <a:rPr lang="sk-SK" b="0" i="0" dirty="0" err="1">
                <a:solidFill>
                  <a:srgbClr val="222222"/>
                </a:solidFill>
                <a:effectLst/>
                <a:latin typeface="+mj-lt"/>
              </a:rPr>
              <a:t>macOS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, Linux aj Chrome OS) a </a:t>
            </a:r>
            <a:r>
              <a:rPr lang="sk-SK" b="0" i="0" dirty="0" smtClean="0">
                <a:solidFill>
                  <a:srgbClr val="222222"/>
                </a:solidFill>
                <a:effectLst/>
                <a:latin typeface="+mj-lt"/>
              </a:rPr>
              <a:t>obidva 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najpopulárnejšie mobilné operačné systémy (Android, </a:t>
            </a:r>
            <a:r>
              <a:rPr lang="sk-SK" b="0" i="0" dirty="0" err="1">
                <a:solidFill>
                  <a:srgbClr val="222222"/>
                </a:solidFill>
                <a:effectLst/>
                <a:latin typeface="+mj-lt"/>
              </a:rPr>
              <a:t>iOS</a:t>
            </a:r>
            <a:r>
              <a:rPr lang="sk-SK" b="0" i="0" dirty="0">
                <a:solidFill>
                  <a:srgbClr val="222222"/>
                </a:solidFill>
                <a:effectLst/>
                <a:latin typeface="+mj-lt"/>
              </a:rPr>
              <a:t>).</a:t>
            </a:r>
            <a:endParaRPr lang="sk-SK" dirty="0">
              <a:solidFill>
                <a:srgbClr val="7A7A7A"/>
              </a:solidFill>
              <a:latin typeface="+mj-lt"/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83580" y="2975484"/>
            <a:ext cx="5722504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sk-SK" dirty="0"/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0879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8EC0C1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z</a:t>
            </a:r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rgbClr val="8EC0C1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Why Everyone Is Using Zoom - YouTube">
            <a:extLst>
              <a:ext uri="{FF2B5EF4-FFF2-40B4-BE49-F238E27FC236}">
                <a16:creationId xmlns:a16="http://schemas.microsoft.com/office/drawing/2014/main" id="{BC653144-59A7-435F-AB0B-3EA9F989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057" y="2650816"/>
            <a:ext cx="5055022" cy="2843450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Zástupný objekt pre obsah 8">
            <a:extLst>
              <a:ext uri="{FF2B5EF4-FFF2-40B4-BE49-F238E27FC236}">
                <a16:creationId xmlns:a16="http://schemas.microsoft.com/office/drawing/2014/main" id="{B7078B9E-1D0D-4B0D-B3BD-4775D426B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152738"/>
              </p:ext>
            </p:extLst>
          </p:nvPr>
        </p:nvGraphicFramePr>
        <p:xfrm>
          <a:off x="7015375" y="825891"/>
          <a:ext cx="4412862" cy="560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 txBox="1">
            <a:spLocks/>
          </p:cNvSpPr>
          <p:nvPr/>
        </p:nvSpPr>
        <p:spPr>
          <a:xfrm rot="16200000">
            <a:off x="-2383580" y="2975484"/>
            <a:ext cx="5722504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/>
              <a:t>Prečo využívať Zoom?</a:t>
            </a:r>
          </a:p>
        </p:txBody>
      </p:sp>
    </p:spTree>
    <p:extLst>
      <p:ext uri="{BB962C8B-B14F-4D97-AF65-F5344CB8AC3E}">
        <p14:creationId xmlns:p14="http://schemas.microsoft.com/office/powerpoint/2010/main" val="332636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8EC0C1"/>
                </a:solidFill>
                <a:effectLst/>
                <a:uLnTx/>
                <a:uFillTx/>
                <a:latin typeface="Wingdings 3" panose="05040102010807070707" pitchFamily="18" charset="2"/>
                <a:ea typeface="+mn-ea"/>
                <a:cs typeface="+mn-cs"/>
              </a:rPr>
              <a:t>z</a:t>
            </a:r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rgbClr val="8EC0C1"/>
              </a:solidFill>
              <a:effectLst/>
              <a:uLnTx/>
              <a:uFillTx/>
              <a:latin typeface="MS Shell Dlg 2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Zástupný objekt pre obsah 8">
            <a:extLst>
              <a:ext uri="{FF2B5EF4-FFF2-40B4-BE49-F238E27FC236}">
                <a16:creationId xmlns:a16="http://schemas.microsoft.com/office/drawing/2014/main" id="{C1D0C525-AB65-4964-80EB-DD47A448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544" y="1881628"/>
            <a:ext cx="7796540" cy="4523662"/>
          </a:xfrm>
        </p:spPr>
        <p:txBody>
          <a:bodyPr>
            <a:normAutofit fontScale="85000" lnSpcReduction="20000"/>
          </a:bodyPr>
          <a:lstStyle/>
          <a:p>
            <a:endParaRPr lang="sk-SK" b="0" i="0" dirty="0">
              <a:solidFill>
                <a:schemeClr val="bg1"/>
              </a:solidFill>
              <a:effectLst/>
              <a:latin typeface="+mj-lt"/>
              <a:hlinkClick r:id="" action="ppaction://hlinkfile"/>
            </a:endParaRPr>
          </a:p>
          <a:p>
            <a:endParaRPr lang="sk-SK" b="0" i="0" dirty="0">
              <a:solidFill>
                <a:schemeClr val="bg1"/>
              </a:solidFill>
              <a:effectLst/>
              <a:latin typeface="+mj-lt"/>
              <a:hlinkClick r:id="" action="ppaction://hlinkfile"/>
            </a:endParaRPr>
          </a:p>
          <a:p>
            <a:pPr marL="0" indent="0">
              <a:buNone/>
            </a:pPr>
            <a:endParaRPr lang="sk-SK" b="0" i="0" dirty="0">
              <a:solidFill>
                <a:schemeClr val="bg1"/>
              </a:solidFill>
              <a:effectLst/>
              <a:latin typeface="+mj-lt"/>
              <a:hlinkClick r:id="" action="ppaction://hlinkfile"/>
            </a:endParaRPr>
          </a:p>
          <a:p>
            <a:r>
              <a:rPr lang="sk-SK" sz="2200" b="1" dirty="0">
                <a:solidFill>
                  <a:schemeClr val="bg1"/>
                </a:solidFill>
                <a:latin typeface="+mj-lt"/>
                <a:hlinkClick r:id="rId4"/>
              </a:rPr>
              <a:t>V</a:t>
            </a:r>
            <a:r>
              <a:rPr lang="sk-SK" sz="2200" b="1" i="0" dirty="0">
                <a:solidFill>
                  <a:schemeClr val="bg1"/>
                </a:solidFill>
                <a:effectLst/>
                <a:latin typeface="+mj-lt"/>
                <a:hlinkClick r:id="rId4"/>
              </a:rPr>
              <a:t>ideokonferencia - návod pre učiteľa </a:t>
            </a:r>
            <a:endParaRPr lang="sk-SK" sz="2200" b="1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pl-PL" sz="2200" b="1" dirty="0">
                <a:solidFill>
                  <a:schemeClr val="bg1"/>
                </a:solidFill>
                <a:latin typeface="+mj-lt"/>
                <a:hlinkClick r:id="rId5"/>
              </a:rPr>
              <a:t>V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  <a:hlinkClick r:id="rId5"/>
              </a:rPr>
              <a:t>ideokonferencia - návod pre žiaka</a:t>
            </a:r>
            <a:endParaRPr lang="pl-PL" sz="2200" b="1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sk-SK" sz="2200" b="1" dirty="0">
                <a:solidFill>
                  <a:schemeClr val="bg1"/>
                </a:solidFill>
                <a:latin typeface="+mj-lt"/>
                <a:hlinkClick r:id="rId6"/>
              </a:rPr>
              <a:t>P</a:t>
            </a:r>
            <a:r>
              <a:rPr lang="sk-SK" sz="2200" b="1" i="0" dirty="0">
                <a:solidFill>
                  <a:schemeClr val="bg1"/>
                </a:solidFill>
                <a:effectLst/>
                <a:latin typeface="+mj-lt"/>
                <a:hlinkClick r:id="rId6"/>
              </a:rPr>
              <a:t>rečo mám heslo a čakáreň - návod pre učiteľa </a:t>
            </a:r>
            <a:endParaRPr lang="sk-SK" sz="2200" b="1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sk-SK" sz="2200" b="1" i="0" dirty="0">
                <a:solidFill>
                  <a:schemeClr val="bg1"/>
                </a:solidFill>
                <a:effectLst/>
                <a:latin typeface="+mj-lt"/>
                <a:hlinkClick r:id="rId7"/>
              </a:rPr>
              <a:t>Nastavenia </a:t>
            </a:r>
            <a:r>
              <a:rPr lang="sk-SK" sz="2200" b="1" i="0" dirty="0" err="1">
                <a:solidFill>
                  <a:schemeClr val="bg1"/>
                </a:solidFill>
                <a:effectLst/>
                <a:latin typeface="+mj-lt"/>
                <a:hlinkClick r:id="rId7"/>
              </a:rPr>
              <a:t>Security</a:t>
            </a:r>
            <a:r>
              <a:rPr lang="sk-SK" sz="2200" b="1" i="0" dirty="0">
                <a:solidFill>
                  <a:schemeClr val="bg1"/>
                </a:solidFill>
                <a:effectLst/>
                <a:latin typeface="+mj-lt"/>
                <a:hlinkClick r:id="rId7"/>
              </a:rPr>
              <a:t> - Bezpečné používanie, návod pre učiteľa</a:t>
            </a:r>
            <a:endParaRPr lang="sk-SK" sz="2200" b="1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sk-SK" sz="2200" b="1" i="0" dirty="0">
                <a:solidFill>
                  <a:schemeClr val="bg1"/>
                </a:solidFill>
                <a:effectLst/>
                <a:latin typeface="+mj-lt"/>
                <a:hlinkClick r:id="rId8"/>
              </a:rPr>
              <a:t>Rozdelenie žiakov do pracovných skupín - </a:t>
            </a:r>
            <a:r>
              <a:rPr lang="sk-SK" sz="2200" b="1" i="0" dirty="0" err="1">
                <a:solidFill>
                  <a:schemeClr val="bg1"/>
                </a:solidFill>
                <a:effectLst/>
                <a:latin typeface="+mj-lt"/>
                <a:hlinkClick r:id="rId8"/>
              </a:rPr>
              <a:t>BreakOut</a:t>
            </a:r>
            <a:r>
              <a:rPr lang="sk-SK" sz="2200" b="1" i="0" dirty="0">
                <a:solidFill>
                  <a:schemeClr val="bg1"/>
                </a:solidFill>
                <a:effectLst/>
                <a:latin typeface="+mj-lt"/>
                <a:hlinkClick r:id="rId8"/>
              </a:rPr>
              <a:t> </a:t>
            </a:r>
            <a:r>
              <a:rPr lang="sk-SK" sz="2200" b="1" i="0" dirty="0" err="1">
                <a:solidFill>
                  <a:schemeClr val="bg1"/>
                </a:solidFill>
                <a:effectLst/>
                <a:latin typeface="+mj-lt"/>
                <a:hlinkClick r:id="rId8"/>
              </a:rPr>
              <a:t>Rooms</a:t>
            </a:r>
            <a:endParaRPr lang="sk-SK" sz="2200" b="1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US" sz="2200" b="1" i="0" dirty="0">
                <a:solidFill>
                  <a:schemeClr val="bg1"/>
                </a:solidFill>
                <a:effectLst/>
                <a:latin typeface="+mj-lt"/>
                <a:hlinkClick r:id="rId9"/>
              </a:rPr>
              <a:t>Nezbední </a:t>
            </a:r>
            <a:r>
              <a:rPr lang="en-US" sz="2200" b="1" i="0" dirty="0" err="1">
                <a:solidFill>
                  <a:schemeClr val="bg1"/>
                </a:solidFill>
                <a:effectLst/>
                <a:latin typeface="+mj-lt"/>
                <a:hlinkClick r:id="rId9"/>
              </a:rPr>
              <a:t>Žiaci</a:t>
            </a:r>
            <a:r>
              <a:rPr lang="en-US" sz="2200" b="1" i="0" dirty="0">
                <a:solidFill>
                  <a:schemeClr val="bg1"/>
                </a:solidFill>
                <a:effectLst/>
                <a:latin typeface="+mj-lt"/>
                <a:hlinkClick r:id="rId9"/>
              </a:rPr>
              <a:t> - </a:t>
            </a:r>
            <a:r>
              <a:rPr lang="en-US" sz="2200" b="1" i="0" dirty="0" err="1">
                <a:solidFill>
                  <a:schemeClr val="bg1"/>
                </a:solidFill>
                <a:effectLst/>
                <a:latin typeface="+mj-lt"/>
                <a:hlinkClick r:id="rId9"/>
              </a:rPr>
              <a:t>Učiteľ</a:t>
            </a:r>
            <a:r>
              <a:rPr lang="en-US" sz="2200" b="1" i="0" dirty="0">
                <a:solidFill>
                  <a:schemeClr val="bg1"/>
                </a:solidFill>
                <a:effectLst/>
                <a:latin typeface="+mj-lt"/>
                <a:hlinkClick r:id="rId9"/>
              </a:rPr>
              <a:t> </a:t>
            </a:r>
            <a:endParaRPr lang="sk-SK" sz="2200" b="1" i="0" dirty="0">
              <a:effectLst/>
              <a:latin typeface="+mj-lt"/>
            </a:endParaRPr>
          </a:p>
          <a:p>
            <a:endParaRPr lang="sk-SK" b="0" i="0" dirty="0">
              <a:solidFill>
                <a:schemeClr val="bg1"/>
              </a:solidFill>
              <a:effectLst/>
              <a:latin typeface="+mj-lt"/>
            </a:endParaRPr>
          </a:p>
          <a:p>
            <a:endParaRPr lang="sk-SK" b="0" i="0" dirty="0">
              <a:solidFill>
                <a:schemeClr val="bg1"/>
              </a:solidFill>
              <a:effectLst/>
              <a:latin typeface="+mj-lt"/>
            </a:endParaRPr>
          </a:p>
          <a:p>
            <a:endParaRPr lang="pl-PL" b="0" i="0" dirty="0">
              <a:solidFill>
                <a:schemeClr val="bg1"/>
              </a:solidFill>
              <a:effectLst/>
              <a:latin typeface="+mj-lt"/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 txBox="1">
            <a:spLocks/>
          </p:cNvSpPr>
          <p:nvPr/>
        </p:nvSpPr>
        <p:spPr>
          <a:xfrm rot="16200000">
            <a:off x="-2383580" y="2975484"/>
            <a:ext cx="5722504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Zoznámte sa so Zoomom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283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370921"/>
              </p:ext>
            </p:extLst>
          </p:nvPr>
        </p:nvGraphicFramePr>
        <p:xfrm>
          <a:off x="1047223" y="219793"/>
          <a:ext cx="10148140" cy="626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00">
                  <a:extLst>
                    <a:ext uri="{9D8B030D-6E8A-4147-A177-3AD203B41FA5}">
                      <a16:colId xmlns:a16="http://schemas.microsoft.com/office/drawing/2014/main" val="3736236725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678994707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1880361876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245606957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68683944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428812972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1695653868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275589400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44881988"/>
                    </a:ext>
                  </a:extLst>
                </a:gridCol>
                <a:gridCol w="1010600">
                  <a:extLst>
                    <a:ext uri="{9D8B030D-6E8A-4147-A177-3AD203B41FA5}">
                      <a16:colId xmlns:a16="http://schemas.microsoft.com/office/drawing/2014/main" val="2216039709"/>
                    </a:ext>
                  </a:extLst>
                </a:gridCol>
              </a:tblGrid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sk-SK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verzia</a:t>
                      </a:r>
                      <a:endParaRPr lang="sk-SK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účastníkov</a:t>
                      </a:r>
                      <a:endParaRPr lang="sk-SK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Videohovor</a:t>
                      </a:r>
                      <a:endParaRPr lang="sk-SK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Whiteboard</a:t>
                      </a:r>
                      <a:endParaRPr lang="sk-SK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Nahrávanie</a:t>
                      </a:r>
                      <a:endParaRPr lang="sk-SK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Zdieľanie obrazovky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Zdieľanie súborov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Chat</a:t>
                      </a:r>
                      <a:endParaRPr lang="sk-SK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Vytváranie kurzov</a:t>
                      </a:r>
                      <a:endParaRPr lang="sk-SK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86516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250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Áno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01811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Áno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Áno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93400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14583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63612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97642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113096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40900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391158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63655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195536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19493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24079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09865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049566"/>
                  </a:ext>
                </a:extLst>
              </a:tr>
              <a:tr h="39147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152248"/>
                  </a:ext>
                </a:extLst>
              </a:tr>
            </a:tbl>
          </a:graphicData>
        </a:graphic>
      </p:graphicFrame>
      <p:grpSp>
        <p:nvGrpSpPr>
          <p:cNvPr id="26" name="Skupina 25"/>
          <p:cNvGrpSpPr/>
          <p:nvPr/>
        </p:nvGrpSpPr>
        <p:grpSpPr>
          <a:xfrm>
            <a:off x="1020717" y="591394"/>
            <a:ext cx="1774224" cy="5856915"/>
            <a:chOff x="417940" y="680519"/>
            <a:chExt cx="1774224" cy="5856915"/>
          </a:xfrm>
        </p:grpSpPr>
        <p:grpSp>
          <p:nvGrpSpPr>
            <p:cNvPr id="24" name="Skupina 23"/>
            <p:cNvGrpSpPr/>
            <p:nvPr/>
          </p:nvGrpSpPr>
          <p:grpSpPr>
            <a:xfrm>
              <a:off x="417940" y="680519"/>
              <a:ext cx="1774224" cy="5447000"/>
              <a:chOff x="502023" y="943278"/>
              <a:chExt cx="1774224" cy="5447000"/>
            </a:xfrm>
          </p:grpSpPr>
          <p:pic>
            <p:nvPicPr>
              <p:cNvPr id="8" name="Obrázok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306" y="943278"/>
                <a:ext cx="1739624" cy="376214"/>
              </a:xfrm>
              <a:prstGeom prst="rect">
                <a:avLst/>
              </a:prstGeom>
            </p:spPr>
          </p:pic>
          <p:pic>
            <p:nvPicPr>
              <p:cNvPr id="11" name="Obrázok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306" y="1695524"/>
                <a:ext cx="1746907" cy="448321"/>
              </a:xfrm>
              <a:prstGeom prst="rect">
                <a:avLst/>
              </a:prstGeom>
            </p:spPr>
          </p:pic>
          <p:pic>
            <p:nvPicPr>
              <p:cNvPr id="12" name="Obrázok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306" y="2143845"/>
                <a:ext cx="1766941" cy="372319"/>
              </a:xfrm>
              <a:prstGeom prst="rect">
                <a:avLst/>
              </a:prstGeom>
            </p:spPr>
          </p:pic>
          <p:pic>
            <p:nvPicPr>
              <p:cNvPr id="13" name="Obrázok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023" y="2899009"/>
                <a:ext cx="1739624" cy="393787"/>
              </a:xfrm>
              <a:prstGeom prst="rect">
                <a:avLst/>
              </a:prstGeom>
            </p:spPr>
          </p:pic>
          <p:pic>
            <p:nvPicPr>
              <p:cNvPr id="14" name="Obrázok 13"/>
              <p:cNvPicPr>
                <a:picLocks noChangeAspect="1"/>
              </p:cNvPicPr>
              <p:nvPr/>
            </p:nvPicPr>
            <p:blipFill rotWithShape="1">
              <a:blip r:embed="rId6"/>
              <a:srcRect r="17444"/>
              <a:stretch/>
            </p:blipFill>
            <p:spPr>
              <a:xfrm>
                <a:off x="509306" y="2518238"/>
                <a:ext cx="1755375" cy="365505"/>
              </a:xfrm>
              <a:prstGeom prst="rect">
                <a:avLst/>
              </a:prstGeom>
            </p:spPr>
          </p:pic>
          <p:pic>
            <p:nvPicPr>
              <p:cNvPr id="15" name="Obrázok 14"/>
              <p:cNvPicPr>
                <a:picLocks noChangeAspect="1"/>
              </p:cNvPicPr>
              <p:nvPr/>
            </p:nvPicPr>
            <p:blipFill rotWithShape="1">
              <a:blip r:embed="rId7"/>
              <a:srcRect r="30587"/>
              <a:stretch/>
            </p:blipFill>
            <p:spPr>
              <a:xfrm>
                <a:off x="502023" y="3308062"/>
                <a:ext cx="1748443" cy="346111"/>
              </a:xfrm>
              <a:prstGeom prst="rect">
                <a:avLst/>
              </a:prstGeom>
            </p:spPr>
          </p:pic>
          <p:pic>
            <p:nvPicPr>
              <p:cNvPr id="16" name="Obrázok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727" y="3669439"/>
                <a:ext cx="1745486" cy="402275"/>
              </a:xfrm>
              <a:prstGeom prst="rect">
                <a:avLst/>
              </a:prstGeom>
            </p:spPr>
          </p:pic>
          <p:pic>
            <p:nvPicPr>
              <p:cNvPr id="17" name="Obrázok 16"/>
              <p:cNvPicPr>
                <a:picLocks noChangeAspect="1"/>
              </p:cNvPicPr>
              <p:nvPr/>
            </p:nvPicPr>
            <p:blipFill rotWithShape="1">
              <a:blip r:embed="rId9"/>
              <a:srcRect r="7380"/>
              <a:stretch/>
            </p:blipFill>
            <p:spPr>
              <a:xfrm>
                <a:off x="502023" y="4095681"/>
                <a:ext cx="1767395" cy="344188"/>
              </a:xfrm>
              <a:prstGeom prst="rect">
                <a:avLst/>
              </a:prstGeom>
            </p:spPr>
          </p:pic>
          <p:pic>
            <p:nvPicPr>
              <p:cNvPr id="18" name="Obrázok 17"/>
              <p:cNvPicPr>
                <a:picLocks noChangeAspect="1"/>
              </p:cNvPicPr>
              <p:nvPr/>
            </p:nvPicPr>
            <p:blipFill rotWithShape="1">
              <a:blip r:embed="rId10"/>
              <a:srcRect r="7249"/>
              <a:stretch/>
            </p:blipFill>
            <p:spPr>
              <a:xfrm>
                <a:off x="502023" y="1329203"/>
                <a:ext cx="1757919" cy="355736"/>
              </a:xfrm>
              <a:prstGeom prst="rect">
                <a:avLst/>
              </a:prstGeom>
            </p:spPr>
          </p:pic>
          <p:pic>
            <p:nvPicPr>
              <p:cNvPr id="19" name="Obrázok 1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363" y="4866111"/>
                <a:ext cx="1745850" cy="370522"/>
              </a:xfrm>
              <a:prstGeom prst="rect">
                <a:avLst/>
              </a:prstGeom>
            </p:spPr>
          </p:pic>
          <p:pic>
            <p:nvPicPr>
              <p:cNvPr id="20" name="Obrázok 19"/>
              <p:cNvPicPr>
                <a:picLocks noChangeAspect="1"/>
              </p:cNvPicPr>
              <p:nvPr/>
            </p:nvPicPr>
            <p:blipFill rotWithShape="1">
              <a:blip r:embed="rId12"/>
              <a:srcRect r="21776"/>
              <a:stretch/>
            </p:blipFill>
            <p:spPr>
              <a:xfrm>
                <a:off x="502023" y="4463260"/>
                <a:ext cx="1753181" cy="394150"/>
              </a:xfrm>
              <a:prstGeom prst="rect">
                <a:avLst/>
              </a:prstGeom>
            </p:spPr>
          </p:pic>
          <p:pic>
            <p:nvPicPr>
              <p:cNvPr id="21" name="Obrázok 20"/>
              <p:cNvPicPr>
                <a:picLocks noChangeAspect="1"/>
              </p:cNvPicPr>
              <p:nvPr/>
            </p:nvPicPr>
            <p:blipFill rotWithShape="1">
              <a:blip r:embed="rId13"/>
              <a:srcRect r="3007"/>
              <a:stretch/>
            </p:blipFill>
            <p:spPr>
              <a:xfrm>
                <a:off x="509306" y="5258900"/>
                <a:ext cx="1739624" cy="356075"/>
              </a:xfrm>
              <a:prstGeom prst="rect">
                <a:avLst/>
              </a:prstGeom>
            </p:spPr>
          </p:pic>
          <p:pic>
            <p:nvPicPr>
              <p:cNvPr id="22" name="Obrázok 2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023" y="5632513"/>
                <a:ext cx="1746907" cy="390335"/>
              </a:xfrm>
              <a:prstGeom prst="rect">
                <a:avLst/>
              </a:prstGeom>
            </p:spPr>
          </p:pic>
          <p:pic>
            <p:nvPicPr>
              <p:cNvPr id="23" name="Obrázok 22"/>
              <p:cNvPicPr>
                <a:picLocks noChangeAspect="1"/>
              </p:cNvPicPr>
              <p:nvPr/>
            </p:nvPicPr>
            <p:blipFill rotWithShape="1">
              <a:blip r:embed="rId15"/>
              <a:srcRect r="31828"/>
              <a:stretch/>
            </p:blipFill>
            <p:spPr>
              <a:xfrm>
                <a:off x="502023" y="6040385"/>
                <a:ext cx="1754190" cy="349893"/>
              </a:xfrm>
              <a:prstGeom prst="rect">
                <a:avLst/>
              </a:prstGeom>
            </p:spPr>
          </p:pic>
        </p:grpSp>
        <p:pic>
          <p:nvPicPr>
            <p:cNvPr id="25" name="Obrázok 24"/>
            <p:cNvPicPr>
              <a:picLocks noChangeAspect="1"/>
            </p:cNvPicPr>
            <p:nvPr/>
          </p:nvPicPr>
          <p:blipFill rotWithShape="1">
            <a:blip r:embed="rId16"/>
            <a:srcRect r="19487" b="-614"/>
            <a:stretch/>
          </p:blipFill>
          <p:spPr>
            <a:xfrm>
              <a:off x="425223" y="6170043"/>
              <a:ext cx="1766941" cy="367391"/>
            </a:xfrm>
            <a:prstGeom prst="rect">
              <a:avLst/>
            </a:prstGeom>
          </p:spPr>
        </p:pic>
      </p:grpSp>
      <p:sp>
        <p:nvSpPr>
          <p:cNvPr id="27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83580" y="2975484"/>
            <a:ext cx="5722504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sk-SK" dirty="0"/>
              <a:t>Porovnávacia tabuľka</a:t>
            </a:r>
          </a:p>
        </p:txBody>
      </p:sp>
    </p:spTree>
    <p:extLst>
      <p:ext uri="{BB962C8B-B14F-4D97-AF65-F5344CB8AC3E}">
        <p14:creationId xmlns:p14="http://schemas.microsoft.com/office/powerpoint/2010/main" val="22658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7" name="Textové pole 16">
            <a:extLst>
              <a:ext uri="{FF2B5EF4-FFF2-40B4-BE49-F238E27FC236}">
                <a16:creationId xmlns:a16="http://schemas.microsoft.com/office/drawing/2014/main" id="{6693B69C-0B05-4F8C-82F9-4EE65BBB1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677464" cy="1770045"/>
          </a:xfrm>
        </p:spPr>
        <p:txBody>
          <a:bodyPr rtlCol="0">
            <a:normAutofit/>
          </a:bodyPr>
          <a:lstStyle/>
          <a:p>
            <a:pPr algn="l" rtl="0"/>
            <a:r>
              <a:rPr lang="sk-SK" dirty="0" smtClean="0"/>
              <a:t>Zaujímavé </a:t>
            </a:r>
            <a:r>
              <a:rPr lang="sk-SK" dirty="0"/>
              <a:t>z</a:t>
            </a:r>
            <a:r>
              <a:rPr lang="sk-SK" dirty="0" smtClean="0"/>
              <a:t>droje</a:t>
            </a:r>
            <a:endParaRPr lang="sk-SK" dirty="0"/>
          </a:p>
        </p:txBody>
      </p:sp>
      <p:graphicFrame>
        <p:nvGraphicFramePr>
          <p:cNvPr id="4" name="Zástupný obsah 3" descr="Šesťuholníkový lúčový graf">
            <a:extLst>
              <a:ext uri="{FF2B5EF4-FFF2-40B4-BE49-F238E27FC236}">
                <a16:creationId xmlns:a16="http://schemas.microsoft.com/office/drawing/2014/main" id="{3F8DCF81-C983-4B81-8243-8CA179CFB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92361"/>
              </p:ext>
            </p:extLst>
          </p:nvPr>
        </p:nvGraphicFramePr>
        <p:xfrm>
          <a:off x="6520981" y="811318"/>
          <a:ext cx="4814344" cy="520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161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Obdĺžnik 1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28" name="Obrázok 18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Obdĺžnik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30" name="Textové pole 22">
            <a:extLst>
              <a:ext uri="{FF2B5EF4-FFF2-40B4-BE49-F238E27FC236}">
                <a16:creationId xmlns:a16="http://schemas.microsoft.com/office/drawing/2014/main" id="{A531BC3A-9EC6-4369-9402-4F1EF6BF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325" y="8975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 rtlCol="0">
            <a:normAutofit/>
          </a:bodyPr>
          <a:lstStyle/>
          <a:p>
            <a:pPr algn="l" rtl="0"/>
            <a:r>
              <a:rPr lang="sk-SK" sz="3100" dirty="0" smtClean="0">
                <a:solidFill>
                  <a:schemeClr val="bg1"/>
                </a:solidFill>
              </a:rPr>
              <a:t>Obsah</a:t>
            </a:r>
            <a:endParaRPr lang="sk-SK" sz="3100" dirty="0">
              <a:solidFill>
                <a:schemeClr val="bg1"/>
              </a:solidFill>
            </a:endParaRPr>
          </a:p>
        </p:txBody>
      </p:sp>
      <p:sp>
        <p:nvSpPr>
          <p:cNvPr id="31" name="Obdĺžnik 2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21045" y="380208"/>
            <a:ext cx="4761010" cy="2707237"/>
          </a:xfrm>
        </p:spPr>
        <p:txBody>
          <a:bodyPr/>
          <a:lstStyle/>
          <a:p>
            <a:r>
              <a:rPr lang="sk-SK" dirty="0" smtClean="0"/>
              <a:t>On-line vzdelávanie</a:t>
            </a:r>
          </a:p>
          <a:p>
            <a:r>
              <a:rPr lang="sk-SK" dirty="0" smtClean="0"/>
              <a:t>Komunikačné nástroje</a:t>
            </a:r>
          </a:p>
          <a:p>
            <a:r>
              <a:rPr lang="sk-SK" dirty="0" smtClean="0"/>
              <a:t>Zaujímavé zdroje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4" y="3530479"/>
            <a:ext cx="6132267" cy="26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Zaujímavé postrehy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Porovnania</a:t>
            </a:r>
          </a:p>
          <a:p>
            <a:r>
              <a:rPr lang="sk-SK" dirty="0" smtClean="0"/>
              <a:t>Skúsenosti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668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Obdĺžnik 1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pic>
        <p:nvPicPr>
          <p:cNvPr id="36" name="Obrázok 2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Obrázok 2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Obdĺžnik 2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sp>
        <p:nvSpPr>
          <p:cNvPr id="39" name="Obdĺžnik 2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sp>
        <p:nvSpPr>
          <p:cNvPr id="40" name="Obdĺžnik 2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0" y="755916"/>
            <a:ext cx="6540960" cy="1876011"/>
          </a:xfrm>
          <a:prstGeom prst="parallelogram">
            <a:avLst>
              <a:gd name="adj" fmla="val 102136"/>
            </a:avLst>
          </a:prstGeom>
          <a:solidFill>
            <a:schemeClr val="tx1">
              <a:alpha val="10000"/>
            </a:schemeClr>
          </a:solidFill>
        </p:spPr>
        <p:txBody>
          <a:bodyPr lIns="504000" tIns="108000" rtlCol="0" anchor="ctr">
            <a:noAutofit/>
          </a:bodyPr>
          <a:lstStyle/>
          <a:p>
            <a:pPr algn="l"/>
            <a:r>
              <a:rPr lang="sk-SK" sz="4400" b="1" dirty="0" smtClean="0"/>
              <a:t>Otázky ?</a:t>
            </a:r>
            <a:endParaRPr lang="sk-SK" sz="4400" b="1" dirty="0"/>
          </a:p>
        </p:txBody>
      </p:sp>
      <p:sp>
        <p:nvSpPr>
          <p:cNvPr id="41" name="Textové pole 30">
            <a:extLst>
              <a:ext uri="{FF2B5EF4-FFF2-40B4-BE49-F238E27FC236}">
                <a16:creationId xmlns:a16="http://schemas.microsoft.com/office/drawing/2014/main" id="{D15739DB-3328-42F4-B530-BC79F25F2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33" y="3233394"/>
            <a:ext cx="3777294" cy="200302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k-SK" sz="1800" b="1" dirty="0" smtClean="0"/>
              <a:t>KI FPV UMB Banská Bystrica</a:t>
            </a:r>
            <a:endParaRPr lang="sk-SK" sz="1800" b="1" dirty="0"/>
          </a:p>
        </p:txBody>
      </p:sp>
      <p:sp>
        <p:nvSpPr>
          <p:cNvPr id="42" name="Obdĺžnik 3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sp>
        <p:nvSpPr>
          <p:cNvPr id="12" name="Zástupný objekt pre obsah 2"/>
          <p:cNvSpPr txBox="1">
            <a:spLocks/>
          </p:cNvSpPr>
          <p:nvPr/>
        </p:nvSpPr>
        <p:spPr>
          <a:xfrm>
            <a:off x="5863473" y="755916"/>
            <a:ext cx="6193410" cy="529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k-SK" sz="1900" b="1" dirty="0" smtClean="0">
                <a:solidFill>
                  <a:schemeClr val="bg1"/>
                </a:solidFill>
                <a:latin typeface="+mj-lt"/>
              </a:rPr>
              <a:t>V čom vidíte +/- on-line vzdelávania? </a:t>
            </a:r>
          </a:p>
          <a:p>
            <a:pPr>
              <a:lnSpc>
                <a:spcPct val="100000"/>
              </a:lnSpc>
            </a:pPr>
            <a:r>
              <a:rPr lang="sk-SK" sz="1900" b="1" dirty="0" smtClean="0">
                <a:solidFill>
                  <a:schemeClr val="bg1"/>
                </a:solidFill>
                <a:latin typeface="+mj-lt"/>
              </a:rPr>
              <a:t>Ktorý nástroj on-line vzdelávania by ste odporúčali používať na ZŠ, SŠ, VŠ a prečo?</a:t>
            </a:r>
          </a:p>
          <a:p>
            <a:pPr>
              <a:lnSpc>
                <a:spcPct val="100000"/>
              </a:lnSpc>
            </a:pPr>
            <a:r>
              <a:rPr lang="sk-SK" sz="1900" b="1" dirty="0" smtClean="0">
                <a:solidFill>
                  <a:schemeClr val="bg1"/>
                </a:solidFill>
                <a:latin typeface="+mj-lt"/>
              </a:rPr>
              <a:t>Ako by vyzeralo vzdelávanie počas pandémie bez on-line vzdelávania?</a:t>
            </a:r>
          </a:p>
          <a:p>
            <a:pPr>
              <a:lnSpc>
                <a:spcPct val="100000"/>
              </a:lnSpc>
            </a:pPr>
            <a:r>
              <a:rPr lang="sk-SK" sz="1900" b="1" dirty="0" smtClean="0">
                <a:solidFill>
                  <a:schemeClr val="bg1"/>
                </a:solidFill>
                <a:latin typeface="+mj-lt"/>
              </a:rPr>
              <a:t>Ako si predstavujete vzdelávanie napr. o 10 rokov?</a:t>
            </a:r>
            <a:endParaRPr lang="sk-SK" sz="19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2331720" y="2052116"/>
            <a:ext cx="9028355" cy="3997828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Momentálne veľmi aktuálna forma vzdelávania na všetkých stupňoch škôl.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Nevyhnutnosť radikálnej reorganizácie vzdelávania a prispôsobenia zmeneným podmienkam.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Nutnosť flexibility a adaptability nielen učiteľov, študentov, žiakov, ale aj  rodičov, resp. celej spoločnosti.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Nové spôsoby využitia komunikačných nástrojov vo vzdelávaní.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79364" y="3426321"/>
            <a:ext cx="5527295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sk-SK" dirty="0" smtClean="0"/>
              <a:t>On-line vzdelávanie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51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351" y="735871"/>
            <a:ext cx="9400815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sk-SK" dirty="0" smtClean="0"/>
              <a:t>Najpoužívanejšie komunikačné nástroje</a:t>
            </a:r>
            <a:endParaRPr lang="sk-SK" dirty="0"/>
          </a:p>
        </p:txBody>
      </p:sp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graphicFrame>
        <p:nvGraphicFramePr>
          <p:cNvPr id="5" name="Zástupný obsah 2" descr="Odrážky s ikonami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236896"/>
              </p:ext>
            </p:extLst>
          </p:nvPr>
        </p:nvGraphicFramePr>
        <p:xfrm>
          <a:off x="2212601" y="2549217"/>
          <a:ext cx="8755516" cy="300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75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Aplikácia umožňuje komunikáciu medzi používateľmi formou chatu alebo videokonferencií ako aj zdieľanie pracovných súborov.</a:t>
            </a:r>
          </a:p>
          <a:p>
            <a:r>
              <a:rPr lang="sk-SK" dirty="0" err="1">
                <a:solidFill>
                  <a:schemeClr val="bg1"/>
                </a:solidFill>
              </a:rPr>
              <a:t>Teams</a:t>
            </a:r>
            <a:r>
              <a:rPr lang="sk-SK" dirty="0">
                <a:solidFill>
                  <a:schemeClr val="bg1"/>
                </a:solidFill>
              </a:rPr>
              <a:t> je možné používať tromi spôsobmi: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Vo webovom prehliadači (</a:t>
            </a:r>
            <a:r>
              <a:rPr lang="sk-SK" b="1" dirty="0">
                <a:solidFill>
                  <a:schemeClr val="bg1"/>
                </a:solidFill>
              </a:rPr>
              <a:t>obmedzené možnosti - najlepšie funguje v prehliadači Microsoft </a:t>
            </a:r>
            <a:r>
              <a:rPr lang="sk-SK" b="1" dirty="0" err="1">
                <a:solidFill>
                  <a:schemeClr val="bg1"/>
                </a:solidFill>
              </a:rPr>
              <a:t>Egde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Ako aplikáciu pre PC (Odporúčaný spôsob)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mobilnom telefóne (Obmedzené možnosti)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34188" y="3584237"/>
            <a:ext cx="5232552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sk-SK" dirty="0" smtClean="0"/>
              <a:t>MS </a:t>
            </a:r>
            <a:r>
              <a:rPr lang="sk-SK" dirty="0" err="1" smtClean="0"/>
              <a:t>Teams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44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87" y="641225"/>
            <a:ext cx="9916528" cy="410797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968279" y="5205756"/>
            <a:ext cx="985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Oddelené pracovné tímy, napr. pre každý predmet, katedru, či inú organizačnú jednotku</a:t>
            </a:r>
            <a:endParaRPr lang="sk-SK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 txBox="1">
            <a:spLocks/>
          </p:cNvSpPr>
          <p:nvPr/>
        </p:nvSpPr>
        <p:spPr>
          <a:xfrm rot="16200000">
            <a:off x="-2134188" y="3584237"/>
            <a:ext cx="5232552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mtClean="0"/>
              <a:t>MS Teams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1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683234" y="641225"/>
            <a:ext cx="1900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Kalendár umožňujúci plánovať aktivity a automaticky ich pripomínať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903" y="334449"/>
            <a:ext cx="7683190" cy="6321693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 txBox="1">
            <a:spLocks/>
          </p:cNvSpPr>
          <p:nvPr/>
        </p:nvSpPr>
        <p:spPr>
          <a:xfrm rot="16200000">
            <a:off x="-2134188" y="3584237"/>
            <a:ext cx="5232552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mtClean="0"/>
              <a:t>MS Teams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63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 txBox="1">
            <a:spLocks/>
          </p:cNvSpPr>
          <p:nvPr/>
        </p:nvSpPr>
        <p:spPr>
          <a:xfrm rot="16200000">
            <a:off x="-2134188" y="3584237"/>
            <a:ext cx="5232552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MS </a:t>
            </a:r>
            <a:r>
              <a:rPr lang="sk-SK" dirty="0" err="1" smtClean="0"/>
              <a:t>Teams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9651000" y="825891"/>
            <a:ext cx="2309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Individuálne, ale aj kolektívne volania a chat, zdieľanie súborov a ďalšie aktivity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26" y="502219"/>
            <a:ext cx="8069474" cy="58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ĺžni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 useBgFill="1">
        <p:nvSpPr>
          <p:cNvPr id="62" name="Obdĺžni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64" name="Obrázo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66" name="Obdĺžni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68" name="Obdĺžni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sk-SK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hlinkClick r:id="rId4"/>
              </a:rPr>
              <a:t>Inštalácia </a:t>
            </a:r>
            <a:r>
              <a:rPr lang="pt-BR" b="1" dirty="0">
                <a:solidFill>
                  <a:schemeClr val="bg1"/>
                </a:solidFill>
                <a:hlinkClick r:id="rId4"/>
              </a:rPr>
              <a:t>aplikácie a prihlásenie používateľa</a:t>
            </a:r>
            <a:endParaRPr lang="sk-SK" b="1" dirty="0" smtClean="0">
              <a:solidFill>
                <a:schemeClr val="bg1"/>
              </a:solidFill>
              <a:hlinkClick r:id="rId4"/>
            </a:endParaRPr>
          </a:p>
          <a:p>
            <a:r>
              <a:rPr lang="sk-SK" b="1" dirty="0" smtClean="0">
                <a:solidFill>
                  <a:schemeClr val="bg1"/>
                </a:solidFill>
                <a:hlinkClick r:id="rId4"/>
              </a:rPr>
              <a:t>K</a:t>
            </a:r>
            <a:r>
              <a:rPr lang="pt-BR" b="1" dirty="0" smtClean="0">
                <a:solidFill>
                  <a:schemeClr val="bg1"/>
                </a:solidFill>
                <a:hlinkClick r:id="rId4"/>
              </a:rPr>
              <a:t>rátke </a:t>
            </a:r>
            <a:r>
              <a:rPr lang="pt-BR" b="1" dirty="0">
                <a:solidFill>
                  <a:schemeClr val="bg1"/>
                </a:solidFill>
                <a:hlinkClick r:id="rId4"/>
              </a:rPr>
              <a:t>predstavenie práce s </a:t>
            </a:r>
            <a:r>
              <a:rPr lang="pt-BR" b="1" dirty="0" smtClean="0">
                <a:solidFill>
                  <a:schemeClr val="bg1"/>
                </a:solidFill>
                <a:hlinkClick r:id="rId4"/>
              </a:rPr>
              <a:t>aplikáciou</a:t>
            </a:r>
            <a:endParaRPr lang="sk-SK" b="1" dirty="0" smtClean="0">
              <a:solidFill>
                <a:schemeClr val="bg1"/>
              </a:solidFill>
              <a:hlinkClick r:id="rId4"/>
            </a:endParaRPr>
          </a:p>
          <a:p>
            <a:r>
              <a:rPr lang="sk-SK" b="1" dirty="0">
                <a:solidFill>
                  <a:schemeClr val="bg1"/>
                </a:solidFill>
                <a:hlinkClick r:id="rId4"/>
              </a:rPr>
              <a:t>Videokonferencie</a:t>
            </a:r>
          </a:p>
          <a:p>
            <a:r>
              <a:rPr lang="sk-SK" b="1" dirty="0">
                <a:solidFill>
                  <a:schemeClr val="bg1"/>
                </a:solidFill>
                <a:hlinkClick r:id="rId4"/>
              </a:rPr>
              <a:t>Prednáška pre študentov</a:t>
            </a:r>
          </a:p>
          <a:p>
            <a:r>
              <a:rPr lang="sk-SK" b="1" dirty="0">
                <a:solidFill>
                  <a:schemeClr val="bg1"/>
                </a:solidFill>
                <a:hlinkClick r:id="rId4"/>
              </a:rPr>
              <a:t>Ďalšie užitočné </a:t>
            </a:r>
            <a:r>
              <a:rPr lang="sk-SK" b="1" dirty="0" smtClean="0">
                <a:solidFill>
                  <a:schemeClr val="bg1"/>
                </a:solidFill>
                <a:hlinkClick r:id="rId4"/>
              </a:rPr>
              <a:t>návody</a:t>
            </a:r>
            <a:endParaRPr lang="sk-SK" b="1" dirty="0" smtClean="0"/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80318" y="3079758"/>
            <a:ext cx="6524203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sk-SK" dirty="0" smtClean="0"/>
              <a:t>Ukážka MS </a:t>
            </a:r>
            <a:r>
              <a:rPr lang="sk-SK" dirty="0" err="1" smtClean="0"/>
              <a:t>Teams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48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Vlastné 4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000000"/>
      </a:hlink>
      <a:folHlink>
        <a:srgbClr val="00000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C3BE9-B80F-42DD-B3CF-AC060017D1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758F0-393B-4B1D-982C-AD52A38C8387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453241-7E3B-42A5-BE0A-EDA7F3D10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Fitnes s návrhom Madison</Template>
  <TotalTime>0</TotalTime>
  <Words>707</Words>
  <Application>Microsoft Office PowerPoint</Application>
  <PresentationFormat>Širokouhlá</PresentationFormat>
  <Paragraphs>231</Paragraphs>
  <Slides>21</Slides>
  <Notes>18</Notes>
  <HiddenSlides>1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MS Shell Dlg 2</vt:lpstr>
      <vt:lpstr>Wingdings</vt:lpstr>
      <vt:lpstr>Wingdings 3</vt:lpstr>
      <vt:lpstr>Madison</vt:lpstr>
      <vt:lpstr>On-line vzdelávanie</vt:lpstr>
      <vt:lpstr>Obsah</vt:lpstr>
      <vt:lpstr>On-line vzdelávanie</vt:lpstr>
      <vt:lpstr>Najpoužívanejšie komunikačné nástroje</vt:lpstr>
      <vt:lpstr>MS Teams</vt:lpstr>
      <vt:lpstr>Prezentácia programu PowerPoint</vt:lpstr>
      <vt:lpstr>Prezentácia programu PowerPoint</vt:lpstr>
      <vt:lpstr>Prezentácia programu PowerPoint</vt:lpstr>
      <vt:lpstr>Ukážka MS Teams</vt:lpstr>
      <vt:lpstr>Google Meet</vt:lpstr>
      <vt:lpstr>Ukážka Google Meet</vt:lpstr>
      <vt:lpstr>Cisco Webex</vt:lpstr>
      <vt:lpstr>Prezentácia programu PowerPoint</vt:lpstr>
      <vt:lpstr>Webex nástroje pre vzdelávanie na diaľku</vt:lpstr>
      <vt:lpstr>Zoom</vt:lpstr>
      <vt:lpstr>Prezentácia programu PowerPoint</vt:lpstr>
      <vt:lpstr>Prezentácia programu PowerPoint</vt:lpstr>
      <vt:lpstr>Porovnávacia tabuľka</vt:lpstr>
      <vt:lpstr>Zaujímavé zdroje</vt:lpstr>
      <vt:lpstr>Zaujímavé postrehy</vt:lpstr>
      <vt:lpstr>Otázky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2020-11-11T09:23:39Z</dcterms:created>
  <dcterms:modified xsi:type="dcterms:W3CDTF">2021-10-31T20:23:37Z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