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4" r:id="rId1"/>
    <p:sldMasterId id="2147484032" r:id="rId2"/>
    <p:sldMasterId id="2147484044" r:id="rId3"/>
    <p:sldMasterId id="2147484056" r:id="rId4"/>
    <p:sldMasterId id="2147484068" r:id="rId5"/>
    <p:sldMasterId id="2147484080" r:id="rId6"/>
  </p:sldMasterIdLst>
  <p:notesMasterIdLst>
    <p:notesMasterId r:id="rId22"/>
  </p:notesMasterIdLst>
  <p:sldIdLst>
    <p:sldId id="268" r:id="rId7"/>
    <p:sldId id="270" r:id="rId8"/>
    <p:sldId id="271" r:id="rId9"/>
    <p:sldId id="257" r:id="rId10"/>
    <p:sldId id="258" r:id="rId11"/>
    <p:sldId id="259" r:id="rId12"/>
    <p:sldId id="272" r:id="rId13"/>
    <p:sldId id="262" r:id="rId14"/>
    <p:sldId id="263" r:id="rId15"/>
    <p:sldId id="260" r:id="rId16"/>
    <p:sldId id="264" r:id="rId17"/>
    <p:sldId id="261" r:id="rId18"/>
    <p:sldId id="265" r:id="rId19"/>
    <p:sldId id="266" r:id="rId20"/>
    <p:sldId id="273" r:id="rId21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145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C05AC7-86BA-4179-A28B-5644A5BB28E0}" type="datetimeFigureOut">
              <a:rPr lang="sk-SK" smtClean="0"/>
              <a:t>19.11.2020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F8016A-2E07-44C7-807A-01B4A241C0E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41854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Zástupný symbol obrazu snímky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Zástupný symbol poznámok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sk-SK" altLang="sk-SK" smtClean="0"/>
          </a:p>
        </p:txBody>
      </p:sp>
      <p:sp>
        <p:nvSpPr>
          <p:cNvPr id="16388" name="Zástupný symbol čísla snímky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B454F74-FFF9-420A-8D16-81B36444E79B}" type="slidenum">
              <a:rPr altLang="sk-SK" sz="1200">
                <a:solidFill>
                  <a:srgbClr val="000000"/>
                </a:solidFill>
                <a:latin typeface="Calibri" panose="020F0502020204030204" pitchFamily="34" charset="0"/>
              </a:rPr>
              <a:pPr/>
              <a:t>1</a:t>
            </a:fld>
            <a:endParaRPr lang="sk-SK" altLang="sk-SK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1979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FC22E8-AF95-4347-9633-57363A63A009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566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Title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9775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973" y="1964267"/>
            <a:ext cx="5714228" cy="2421464"/>
          </a:xfrm>
        </p:spPr>
        <p:txBody>
          <a:bodyPr anchor="b">
            <a:normAutofit/>
          </a:bodyPr>
          <a:lstStyle>
            <a:lvl1pPr algn="r">
              <a:defRPr sz="4400">
                <a:effectLst/>
              </a:defRPr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973" y="4385733"/>
            <a:ext cx="5714228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52311" y="5870576"/>
            <a:ext cx="1212173" cy="377825"/>
          </a:xfrm>
        </p:spPr>
        <p:txBody>
          <a:bodyPr/>
          <a:lstStyle/>
          <a:p>
            <a:fld id="{2105CD63-D9A6-4A00-81FF-2BF3F3C8D53A}" type="datetimeFigureOut">
              <a:rPr lang="sk-SK" smtClean="0"/>
              <a:t>19.11.2020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43973" y="5870576"/>
            <a:ext cx="3932137" cy="377825"/>
          </a:xfrm>
        </p:spPr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40685" y="5870576"/>
            <a:ext cx="417516" cy="377825"/>
          </a:xfrm>
        </p:spPr>
        <p:txBody>
          <a:bodyPr/>
          <a:lstStyle/>
          <a:p>
            <a:fld id="{AAD0EAD6-1C5C-47AF-AC89-48E7613A638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02569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4732865"/>
            <a:ext cx="7772400" cy="566738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4401" y="932112"/>
            <a:ext cx="6858000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600"/>
            </a:lvl1pPr>
          </a:lstStyle>
          <a:p>
            <a:pPr marL="0" lvl="0" indent="0" algn="ctr">
              <a:buNone/>
            </a:pPr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5299603"/>
            <a:ext cx="77724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5CD63-D9A6-4A00-81FF-2BF3F3C8D53A}" type="datetimeFigureOut">
              <a:rPr lang="sk-SK" smtClean="0"/>
              <a:t>19.11.2020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0EAD6-1C5C-47AF-AC89-48E7613A638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88606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ov a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609602"/>
            <a:ext cx="7772399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4343400"/>
            <a:ext cx="7772399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5CD63-D9A6-4A00-81FF-2BF3F3C8D53A}" type="datetimeFigureOut">
              <a:rPr lang="sk-SK" smtClean="0"/>
              <a:t>19.11.2020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0EAD6-1C5C-47AF-AC89-48E7613A638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508540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nuka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21796" y="71811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35800" y="275167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79115" y="609602"/>
            <a:ext cx="7091297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988671" y="3352800"/>
            <a:ext cx="6876133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2266" y="4343400"/>
            <a:ext cx="77724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5CD63-D9A6-4A00-81FF-2BF3F3C8D53A}" type="datetimeFigureOut">
              <a:rPr lang="sk-SK" smtClean="0"/>
              <a:t>19.11.2020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0EAD6-1C5C-47AF-AC89-48E7613A638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700242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291648"/>
            <a:ext cx="7772401" cy="1468800"/>
          </a:xfrm>
        </p:spPr>
        <p:txBody>
          <a:bodyPr anchor="b">
            <a:normAutofit/>
          </a:bodyPr>
          <a:lstStyle>
            <a:lvl1pPr algn="l">
              <a:defRPr sz="2800" b="0" cap="none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760448"/>
            <a:ext cx="7772402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5CD63-D9A6-4A00-81FF-2BF3F3C8D53A}" type="datetimeFigureOut">
              <a:rPr lang="sk-SK" smtClean="0"/>
              <a:t>19.11.2020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0EAD6-1C5C-47AF-AC89-48E7613A638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541258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 ponu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21796" y="71811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35800" y="275167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879115" y="609602"/>
            <a:ext cx="7091297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200" y="3886200"/>
            <a:ext cx="7772401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k-SK" smtClean="0"/>
              <a:t>Upravte štýl predlohy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775200"/>
            <a:ext cx="7772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5CD63-D9A6-4A00-81FF-2BF3F3C8D53A}" type="datetimeFigureOut">
              <a:rPr lang="sk-SK" smtClean="0"/>
              <a:t>19.11.2020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0EAD6-1C5C-47AF-AC89-48E7613A638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246703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lebo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440" y="609602"/>
            <a:ext cx="7772401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64440" y="3505200"/>
            <a:ext cx="777240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k-SK" smtClean="0"/>
              <a:t>Upravte štýl predlohy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4439" y="4343400"/>
            <a:ext cx="7772401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5CD63-D9A6-4A00-81FF-2BF3F3C8D53A}" type="datetimeFigureOut">
              <a:rPr lang="sk-SK" smtClean="0"/>
              <a:t>19.11.2020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0EAD6-1C5C-47AF-AC89-48E7613A638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919185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609601"/>
            <a:ext cx="7772400" cy="1456267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5CD63-D9A6-4A00-81FF-2BF3F3C8D53A}" type="datetimeFigureOut">
              <a:rPr lang="sk-SK" smtClean="0"/>
              <a:t>19.11.2020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0EAD6-1C5C-47AF-AC89-48E7613A638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894645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2978" y="609600"/>
            <a:ext cx="1676621" cy="5181601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990184" cy="5181600"/>
          </a:xfrm>
        </p:spPr>
        <p:txBody>
          <a:bodyPr vert="eaVert" anchor="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5CD63-D9A6-4A00-81FF-2BF3F3C8D53A}" type="datetimeFigureOut">
              <a:rPr lang="sk-SK" smtClean="0"/>
              <a:t>19.11.2020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0EAD6-1C5C-47AF-AC89-48E7613A638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741437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5BFE5-0A9C-466D-B09C-65A0B4878142}" type="datetimeFigureOut">
              <a:rPr lang="sk-SK"/>
              <a:pPr>
                <a:defRPr/>
              </a:pPr>
              <a:t>19.11.2020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E2306-77B5-4D77-BD8B-6521B6D870D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0723190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321D6-A07F-408B-B11B-DE0C33DB3442}" type="datetimeFigureOut">
              <a:rPr lang="sk-SK"/>
              <a:pPr>
                <a:defRPr/>
              </a:pPr>
              <a:t>19.11.2020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C8BE5F-9AFF-4331-87A2-4DD753779E4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71143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5CD63-D9A6-4A00-81FF-2BF3F3C8D53A}" type="datetimeFigureOut">
              <a:rPr lang="sk-SK" smtClean="0"/>
              <a:t>19.11.2020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0EAD6-1C5C-47AF-AC89-48E7613A638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265808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0F651-2449-4937-9D9F-94141889A4AB}" type="datetimeFigureOut">
              <a:rPr lang="sk-SK"/>
              <a:pPr>
                <a:defRPr/>
              </a:pPr>
              <a:t>19.11.2020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29370-2B55-4061-A197-F784E969585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2126753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C958F-69C1-4525-A1B6-63FBA2D9302E}" type="datetimeFigureOut">
              <a:rPr lang="sk-SK"/>
              <a:pPr>
                <a:defRPr/>
              </a:pPr>
              <a:t>19.11.2020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CB7899-7E21-4485-85BA-24FAEE47E134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7642322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5C035-504D-4F90-AEEA-F21424D38D60}" type="datetimeFigureOut">
              <a:rPr lang="sk-SK"/>
              <a:pPr>
                <a:defRPr/>
              </a:pPr>
              <a:t>19.11.2020</a:t>
            </a:fld>
            <a:endParaRPr lang="sk-SK"/>
          </a:p>
        </p:txBody>
      </p:sp>
      <p:sp>
        <p:nvSpPr>
          <p:cNvPr id="8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9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BB82D-1D96-41E3-9084-DB42843AF493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1222287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CBB5C-6E9C-4EC4-9D52-61BC6B15A0CB}" type="datetimeFigureOut">
              <a:rPr lang="sk-SK"/>
              <a:pPr>
                <a:defRPr/>
              </a:pPr>
              <a:t>19.11.2020</a:t>
            </a:fld>
            <a:endParaRPr lang="sk-SK"/>
          </a:p>
        </p:txBody>
      </p:sp>
      <p:sp>
        <p:nvSpPr>
          <p:cNvPr id="4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CD523-0603-42FD-A1E6-930A67EE97CC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417945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FA1BC-7924-44C1-8B90-0F8007B48ACA}" type="datetimeFigureOut">
              <a:rPr lang="sk-SK"/>
              <a:pPr>
                <a:defRPr/>
              </a:pPr>
              <a:t>19.11.2020</a:t>
            </a:fld>
            <a:endParaRPr lang="sk-SK"/>
          </a:p>
        </p:txBody>
      </p:sp>
      <p:sp>
        <p:nvSpPr>
          <p:cNvPr id="3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4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8550EE-3B9D-49C9-9416-B0AD5CF4CCD0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3810025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AE922F-AFD9-407B-982F-749C8780BAF5}" type="datetimeFigureOut">
              <a:rPr lang="sk-SK"/>
              <a:pPr>
                <a:defRPr/>
              </a:pPr>
              <a:t>19.11.2020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6B114-96EA-433E-B97A-D2696687FECB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0487170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k-SK" noProof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3641B-FDFE-4048-A857-52BDD6A542FD}" type="datetimeFigureOut">
              <a:rPr lang="sk-SK"/>
              <a:pPr>
                <a:defRPr/>
              </a:pPr>
              <a:t>19.11.2020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C672BE-95C1-43C0-9E75-6F004B0485F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2725283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49992B-18F9-4FBC-8B02-D6968303F70B}" type="datetimeFigureOut">
              <a:rPr lang="sk-SK"/>
              <a:pPr>
                <a:defRPr/>
              </a:pPr>
              <a:t>19.11.2020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DBE28F-5202-45EF-AE97-6C605D8B2548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2599723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2F937-3993-4D8F-A84B-99FBF5D32E0A}" type="datetimeFigureOut">
              <a:rPr lang="sk-SK"/>
              <a:pPr>
                <a:defRPr/>
              </a:pPr>
              <a:t>19.11.2020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5B7C5-2BF4-4847-9339-0E7C0045BC9A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9827742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50A57-A3E6-4C29-A78A-8A6ADA10F793}" type="datetimeFigureOut">
              <a:rPr lang="en-US" smtClean="0">
                <a:solidFill>
                  <a:srgbClr val="000000"/>
                </a:solidFill>
              </a:rPr>
              <a:pPr/>
              <a:t>11/19/2020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A829C31-5FEE-43B7-8B57-52AF6D9F889C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957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3308581"/>
            <a:ext cx="77724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4777381"/>
            <a:ext cx="777240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5CD63-D9A6-4A00-81FF-2BF3F3C8D53A}" type="datetimeFigureOut">
              <a:rPr lang="sk-SK" smtClean="0"/>
              <a:t>19.11.2020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0EAD6-1C5C-47AF-AC89-48E7613A638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2710103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50A57-A3E6-4C29-A78A-8A6ADA10F793}" type="datetimeFigureOut">
              <a:rPr lang="en-US" smtClean="0">
                <a:solidFill>
                  <a:srgbClr val="000000"/>
                </a:solidFill>
              </a:rPr>
              <a:pPr/>
              <a:t>11/19/2020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29C31-5FEE-43B7-8B57-52AF6D9F889C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3492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50A57-A3E6-4C29-A78A-8A6ADA10F793}" type="datetimeFigureOut">
              <a:rPr lang="en-US" smtClean="0">
                <a:solidFill>
                  <a:srgbClr val="000000"/>
                </a:solidFill>
              </a:rPr>
              <a:pPr/>
              <a:t>11/19/2020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A829C31-5FEE-43B7-8B57-52AF6D9F889C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74090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50A57-A3E6-4C29-A78A-8A6ADA10F793}" type="datetimeFigureOut">
              <a:rPr lang="en-US" smtClean="0">
                <a:solidFill>
                  <a:srgbClr val="000000"/>
                </a:solidFill>
              </a:rPr>
              <a:pPr/>
              <a:t>11/19/2020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29C31-5FEE-43B7-8B57-52AF6D9F889C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9639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sk-SK" smtClean="0"/>
              <a:t>Upravte štýl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50A57-A3E6-4C29-A78A-8A6ADA10F793}" type="datetimeFigureOut">
              <a:rPr lang="en-US" smtClean="0">
                <a:solidFill>
                  <a:srgbClr val="000000"/>
                </a:solidFill>
              </a:rPr>
              <a:pPr/>
              <a:t>11/19/2020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29C31-5FEE-43B7-8B57-52AF6D9F889C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3040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50A57-A3E6-4C29-A78A-8A6ADA10F793}" type="datetimeFigureOut">
              <a:rPr lang="en-US" smtClean="0">
                <a:solidFill>
                  <a:srgbClr val="000000"/>
                </a:solidFill>
              </a:rPr>
              <a:pPr/>
              <a:t>11/19/2020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29C31-5FEE-43B7-8B57-52AF6D9F889C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45463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50A57-A3E6-4C29-A78A-8A6ADA10F793}" type="datetimeFigureOut">
              <a:rPr lang="en-US" smtClean="0">
                <a:solidFill>
                  <a:srgbClr val="000000"/>
                </a:solidFill>
              </a:rPr>
              <a:pPr/>
              <a:t>11/19/2020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29C31-5FEE-43B7-8B57-52AF6D9F889C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5144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50A57-A3E6-4C29-A78A-8A6ADA10F793}" type="datetimeFigureOut">
              <a:rPr lang="en-US" smtClean="0">
                <a:solidFill>
                  <a:srgbClr val="000000"/>
                </a:solidFill>
              </a:rPr>
              <a:pPr/>
              <a:t>11/19/2020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29C31-5FEE-43B7-8B57-52AF6D9F889C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7557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Ak chcete pridať obrázok, kliknite na ikonu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50A57-A3E6-4C29-A78A-8A6ADA10F793}" type="datetimeFigureOut">
              <a:rPr lang="en-US" smtClean="0">
                <a:solidFill>
                  <a:srgbClr val="000000"/>
                </a:solidFill>
              </a:rPr>
              <a:pPr/>
              <a:t>11/19/2020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A829C31-5FEE-43B7-8B57-52AF6D9F889C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45259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50A57-A3E6-4C29-A78A-8A6ADA10F793}" type="datetimeFigureOut">
              <a:rPr lang="en-US" smtClean="0">
                <a:solidFill>
                  <a:srgbClr val="000000"/>
                </a:solidFill>
              </a:rPr>
              <a:pPr/>
              <a:t>11/19/2020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29C31-5FEE-43B7-8B57-52AF6D9F889C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82357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50A57-A3E6-4C29-A78A-8A6ADA10F793}" type="datetimeFigureOut">
              <a:rPr lang="en-US" smtClean="0">
                <a:solidFill>
                  <a:srgbClr val="000000"/>
                </a:solidFill>
              </a:rPr>
              <a:pPr/>
              <a:t>11/19/2020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29C31-5FEE-43B7-8B57-52AF6D9F889C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97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2142068"/>
            <a:ext cx="3813048" cy="3649134"/>
          </a:xfrm>
        </p:spPr>
        <p:txBody>
          <a:bodyPr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6553" y="2142068"/>
            <a:ext cx="3813048" cy="3649133"/>
          </a:xfrm>
        </p:spPr>
        <p:txBody>
          <a:bodyPr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5CD63-D9A6-4A00-81FF-2BF3F3C8D53A}" type="datetimeFigureOut">
              <a:rPr lang="sk-SK" smtClean="0"/>
              <a:t>19.11.2020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0EAD6-1C5C-47AF-AC89-48E7613A638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2409198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50A57-A3E6-4C29-A78A-8A6ADA10F793}" type="datetimeFigureOut">
              <a:rPr lang="en-US" smtClean="0">
                <a:solidFill>
                  <a:srgbClr val="000000"/>
                </a:solidFill>
              </a:rPr>
              <a:pPr/>
              <a:t>11/19/2020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A829C31-5FEE-43B7-8B57-52AF6D9F889C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95127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50A57-A3E6-4C29-A78A-8A6ADA10F793}" type="datetimeFigureOut">
              <a:rPr lang="en-US" smtClean="0">
                <a:solidFill>
                  <a:srgbClr val="000000"/>
                </a:solidFill>
              </a:rPr>
              <a:pPr/>
              <a:t>11/19/2020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29C31-5FEE-43B7-8B57-52AF6D9F889C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15173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50A57-A3E6-4C29-A78A-8A6ADA10F793}" type="datetimeFigureOut">
              <a:rPr lang="en-US" smtClean="0">
                <a:solidFill>
                  <a:srgbClr val="000000"/>
                </a:solidFill>
              </a:rPr>
              <a:pPr/>
              <a:t>11/19/2020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A829C31-5FEE-43B7-8B57-52AF6D9F889C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58726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50A57-A3E6-4C29-A78A-8A6ADA10F793}" type="datetimeFigureOut">
              <a:rPr lang="en-US" smtClean="0">
                <a:solidFill>
                  <a:srgbClr val="000000"/>
                </a:solidFill>
              </a:rPr>
              <a:pPr/>
              <a:t>11/19/2020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29C31-5FEE-43B7-8B57-52AF6D9F889C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09700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sk-SK" smtClean="0"/>
              <a:t>Upravte štýl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50A57-A3E6-4C29-A78A-8A6ADA10F793}" type="datetimeFigureOut">
              <a:rPr lang="en-US" smtClean="0">
                <a:solidFill>
                  <a:srgbClr val="000000"/>
                </a:solidFill>
              </a:rPr>
              <a:pPr/>
              <a:t>11/19/2020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29C31-5FEE-43B7-8B57-52AF6D9F889C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2953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50A57-A3E6-4C29-A78A-8A6ADA10F793}" type="datetimeFigureOut">
              <a:rPr lang="en-US" smtClean="0">
                <a:solidFill>
                  <a:srgbClr val="000000"/>
                </a:solidFill>
              </a:rPr>
              <a:pPr/>
              <a:t>11/19/2020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29C31-5FEE-43B7-8B57-52AF6D9F889C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78798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50A57-A3E6-4C29-A78A-8A6ADA10F793}" type="datetimeFigureOut">
              <a:rPr lang="en-US" smtClean="0">
                <a:solidFill>
                  <a:srgbClr val="000000"/>
                </a:solidFill>
              </a:rPr>
              <a:pPr/>
              <a:t>11/19/2020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29C31-5FEE-43B7-8B57-52AF6D9F889C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12189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50A57-A3E6-4C29-A78A-8A6ADA10F793}" type="datetimeFigureOut">
              <a:rPr lang="en-US" smtClean="0">
                <a:solidFill>
                  <a:srgbClr val="000000"/>
                </a:solidFill>
              </a:rPr>
              <a:pPr/>
              <a:t>11/19/2020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29C31-5FEE-43B7-8B57-52AF6D9F889C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26927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Ak chcete pridať obrázok, kliknite na ikonu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50A57-A3E6-4C29-A78A-8A6ADA10F793}" type="datetimeFigureOut">
              <a:rPr lang="en-US" smtClean="0">
                <a:solidFill>
                  <a:srgbClr val="000000"/>
                </a:solidFill>
              </a:rPr>
              <a:pPr/>
              <a:t>11/19/2020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A829C31-5FEE-43B7-8B57-52AF6D9F889C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90385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50A57-A3E6-4C29-A78A-8A6ADA10F793}" type="datetimeFigureOut">
              <a:rPr lang="en-US" smtClean="0">
                <a:solidFill>
                  <a:srgbClr val="000000"/>
                </a:solidFill>
              </a:rPr>
              <a:pPr/>
              <a:t>11/19/2020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29C31-5FEE-43B7-8B57-52AF6D9F889C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194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480" y="2218267"/>
            <a:ext cx="354060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70201"/>
            <a:ext cx="3813048" cy="2920998"/>
          </a:xfrm>
        </p:spPr>
        <p:txBody>
          <a:bodyPr anchor="t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1120" y="2218267"/>
            <a:ext cx="35184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6552" y="2870201"/>
            <a:ext cx="3813048" cy="2920998"/>
          </a:xfrm>
        </p:spPr>
        <p:txBody>
          <a:bodyPr anchor="t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5CD63-D9A6-4A00-81FF-2BF3F3C8D53A}" type="datetimeFigureOut">
              <a:rPr lang="sk-SK" smtClean="0"/>
              <a:t>19.11.2020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0EAD6-1C5C-47AF-AC89-48E7613A638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2008559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50A57-A3E6-4C29-A78A-8A6ADA10F793}" type="datetimeFigureOut">
              <a:rPr lang="en-US" smtClean="0">
                <a:solidFill>
                  <a:srgbClr val="000000"/>
                </a:solidFill>
              </a:rPr>
              <a:pPr/>
              <a:t>11/19/2020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29C31-5FEE-43B7-8B57-52AF6D9F889C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99229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50A57-A3E6-4C29-A78A-8A6ADA10F793}" type="datetimeFigureOut">
              <a:rPr lang="en-US" smtClean="0">
                <a:solidFill>
                  <a:srgbClr val="000000"/>
                </a:solidFill>
              </a:rPr>
              <a:pPr/>
              <a:t>11/19/2020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A829C31-5FEE-43B7-8B57-52AF6D9F889C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62079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50A57-A3E6-4C29-A78A-8A6ADA10F793}" type="datetimeFigureOut">
              <a:rPr lang="en-US" smtClean="0">
                <a:solidFill>
                  <a:srgbClr val="000000"/>
                </a:solidFill>
              </a:rPr>
              <a:pPr/>
              <a:t>11/19/2020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29C31-5FEE-43B7-8B57-52AF6D9F889C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4506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50A57-A3E6-4C29-A78A-8A6ADA10F793}" type="datetimeFigureOut">
              <a:rPr lang="en-US" smtClean="0">
                <a:solidFill>
                  <a:srgbClr val="000000"/>
                </a:solidFill>
              </a:rPr>
              <a:pPr/>
              <a:t>11/19/2020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A829C31-5FEE-43B7-8B57-52AF6D9F889C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50176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50A57-A3E6-4C29-A78A-8A6ADA10F793}" type="datetimeFigureOut">
              <a:rPr lang="en-US" smtClean="0">
                <a:solidFill>
                  <a:srgbClr val="000000"/>
                </a:solidFill>
              </a:rPr>
              <a:pPr/>
              <a:t>11/19/2020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29C31-5FEE-43B7-8B57-52AF6D9F889C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36889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sk-SK" smtClean="0"/>
              <a:t>Upravte štýl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50A57-A3E6-4C29-A78A-8A6ADA10F793}" type="datetimeFigureOut">
              <a:rPr lang="en-US" smtClean="0">
                <a:solidFill>
                  <a:srgbClr val="000000"/>
                </a:solidFill>
              </a:rPr>
              <a:pPr/>
              <a:t>11/19/2020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29C31-5FEE-43B7-8B57-52AF6D9F889C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45899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50A57-A3E6-4C29-A78A-8A6ADA10F793}" type="datetimeFigureOut">
              <a:rPr lang="en-US" smtClean="0">
                <a:solidFill>
                  <a:srgbClr val="000000"/>
                </a:solidFill>
              </a:rPr>
              <a:pPr/>
              <a:t>11/19/2020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29C31-5FEE-43B7-8B57-52AF6D9F889C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336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50A57-A3E6-4C29-A78A-8A6ADA10F793}" type="datetimeFigureOut">
              <a:rPr lang="en-US" smtClean="0">
                <a:solidFill>
                  <a:srgbClr val="000000"/>
                </a:solidFill>
              </a:rPr>
              <a:pPr/>
              <a:t>11/19/2020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29C31-5FEE-43B7-8B57-52AF6D9F889C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17443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50A57-A3E6-4C29-A78A-8A6ADA10F793}" type="datetimeFigureOut">
              <a:rPr lang="en-US" smtClean="0">
                <a:solidFill>
                  <a:srgbClr val="000000"/>
                </a:solidFill>
              </a:rPr>
              <a:pPr/>
              <a:t>11/19/2020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29C31-5FEE-43B7-8B57-52AF6D9F889C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53729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Ak chcete pridať obrázok, kliknite na ikonu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50A57-A3E6-4C29-A78A-8A6ADA10F793}" type="datetimeFigureOut">
              <a:rPr lang="en-US" smtClean="0">
                <a:solidFill>
                  <a:srgbClr val="000000"/>
                </a:solidFill>
              </a:rPr>
              <a:pPr/>
              <a:t>11/19/2020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A829C31-5FEE-43B7-8B57-52AF6D9F889C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120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609601"/>
            <a:ext cx="7772400" cy="145626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5CD63-D9A6-4A00-81FF-2BF3F3C8D53A}" type="datetimeFigureOut">
              <a:rPr lang="sk-SK" smtClean="0"/>
              <a:t>19.11.2020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0EAD6-1C5C-47AF-AC89-48E7613A638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0638550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50A57-A3E6-4C29-A78A-8A6ADA10F793}" type="datetimeFigureOut">
              <a:rPr lang="en-US" smtClean="0">
                <a:solidFill>
                  <a:srgbClr val="000000"/>
                </a:solidFill>
              </a:rPr>
              <a:pPr/>
              <a:t>11/19/2020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29C31-5FEE-43B7-8B57-52AF6D9F889C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77737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50A57-A3E6-4C29-A78A-8A6ADA10F793}" type="datetimeFigureOut">
              <a:rPr lang="en-US" smtClean="0">
                <a:solidFill>
                  <a:srgbClr val="000000"/>
                </a:solidFill>
              </a:rPr>
              <a:pPr/>
              <a:t>11/19/2020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29C31-5FEE-43B7-8B57-52AF6D9F889C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72719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FFEA8D-3731-479D-A63F-004F764B320B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18114197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dirty="0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11732A-A80B-46BD-836B-EF12CC4F6BA9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19217243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B2F7F-DB3F-48D3-AA82-C14EF6915E4A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19.11.2020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FFEF0D-A2B7-4F79-BEDB-3EA69C993496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87731828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9B352-3A98-4996-ABF2-35691F86B622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19.11.2020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ED0206-7AED-4B19-97C4-D050D68D91A2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22289067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30B68-6885-4BA2-A234-5BAE545D5F57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19.11.2020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72F208-A22B-4236-901D-D6A460F0975C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16421469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321E7-7E32-4481-8366-F24B7265551C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19.11.2020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673FD1-163F-448C-B28D-A93E226B84BD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2518954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AEC2E-6FA7-4EFB-B2CB-9FB51720EC5B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19.11.2020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9DA8BE-551C-47B3-B635-CAC3000520AA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57337858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D1E81-434F-4806-97A3-37490CED5DCA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19.11.2020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2B722B-5AF2-4E09-9C40-F36C75150723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119472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5CD63-D9A6-4A00-81FF-2BF3F3C8D53A}" type="datetimeFigureOut">
              <a:rPr lang="sk-SK" smtClean="0"/>
              <a:t>19.11.2020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0EAD6-1C5C-47AF-AC89-48E7613A638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6450976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k-SK" noProof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9B67E-77AB-4448-86DF-004137BC3DC0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19.11.2020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9D579F-2254-4630-BB15-0059DF163339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92425855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E1AEB-58B6-49A0-9196-10C7A79C7A03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19.11.2020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9A832-1506-4F03-8833-819D34F981B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39372376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61CACB-4071-4029-ACC7-6348DE3E2272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19.11.2020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DA914B-0249-499D-AB87-3833B7887B8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292239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718" y="1557868"/>
            <a:ext cx="2862910" cy="1439332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6144" y="609601"/>
            <a:ext cx="4627975" cy="5181600"/>
          </a:xfrm>
        </p:spPr>
        <p:txBody>
          <a:bodyPr anchor="ctr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1718" y="2997200"/>
            <a:ext cx="2862910" cy="184573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5CD63-D9A6-4A00-81FF-2BF3F3C8D53A}" type="datetimeFigureOut">
              <a:rPr lang="sk-SK" smtClean="0"/>
              <a:t>19.11.2020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0EAD6-1C5C-47AF-AC89-48E7613A638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90069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128" y="1735672"/>
            <a:ext cx="4097204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29200" y="914400"/>
            <a:ext cx="3200400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600" dirty="0"/>
            </a:lvl1pPr>
          </a:lstStyle>
          <a:p>
            <a:pPr marL="0" lvl="0" indent="0" algn="ctr">
              <a:buNone/>
            </a:pPr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2128" y="3107272"/>
            <a:ext cx="4097204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5CD63-D9A6-4A00-81FF-2BF3F3C8D53A}" type="datetimeFigureOut">
              <a:rPr lang="sk-SK" smtClean="0"/>
              <a:t>19.11.2020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0EAD6-1C5C-47AF-AC89-48E7613A638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99004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609601"/>
            <a:ext cx="7772400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42068"/>
            <a:ext cx="7772400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23712" y="5870576"/>
            <a:ext cx="1212173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105CD63-D9A6-4A00-81FF-2BF3F3C8D53A}" type="datetimeFigureOut">
              <a:rPr lang="sk-SK" smtClean="0"/>
              <a:t>19.11.2020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5870576"/>
            <a:ext cx="5990311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085" y="5870576"/>
            <a:ext cx="417516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AD0EAD6-1C5C-47AF-AC89-48E7613A638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810765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15" r:id="rId1"/>
    <p:sldLayoutId id="2147484016" r:id="rId2"/>
    <p:sldLayoutId id="2147484017" r:id="rId3"/>
    <p:sldLayoutId id="2147484018" r:id="rId4"/>
    <p:sldLayoutId id="2147484019" r:id="rId5"/>
    <p:sldLayoutId id="2147484020" r:id="rId6"/>
    <p:sldLayoutId id="2147484021" r:id="rId7"/>
    <p:sldLayoutId id="2147484022" r:id="rId8"/>
    <p:sldLayoutId id="2147484023" r:id="rId9"/>
    <p:sldLayoutId id="2147484024" r:id="rId10"/>
    <p:sldLayoutId id="2147484025" r:id="rId11"/>
    <p:sldLayoutId id="2147484026" r:id="rId12"/>
    <p:sldLayoutId id="2147484027" r:id="rId13"/>
    <p:sldLayoutId id="2147484028" r:id="rId14"/>
    <p:sldLayoutId id="2147484029" r:id="rId15"/>
    <p:sldLayoutId id="2147484030" r:id="rId16"/>
    <p:sldLayoutId id="214748403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štýly predlohy textu</a:t>
            </a:r>
          </a:p>
        </p:txBody>
      </p:sp>
      <p:sp>
        <p:nvSpPr>
          <p:cNvPr id="2051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 predlohy textu.</a:t>
            </a:r>
          </a:p>
          <a:p>
            <a:pPr lvl="1"/>
            <a:r>
              <a:rPr lang="sk-SK" altLang="sk-SK" smtClean="0"/>
              <a:t>Druhá úroveň</a:t>
            </a:r>
          </a:p>
          <a:p>
            <a:pPr lvl="2"/>
            <a:r>
              <a:rPr lang="sk-SK" altLang="sk-SK" smtClean="0"/>
              <a:t>Tretia úroveň</a:t>
            </a:r>
          </a:p>
          <a:p>
            <a:pPr lvl="3"/>
            <a:r>
              <a:rPr lang="sk-SK" altLang="sk-SK" smtClean="0"/>
              <a:t>Štvrtá úroveň</a:t>
            </a:r>
          </a:p>
          <a:p>
            <a:pPr lvl="4"/>
            <a:r>
              <a:rPr lang="sk-SK" altLang="sk-SK" smtClean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4E65EF4-FC22-4400-B3AE-1C4F039CC180}" type="datetimeFigureOut">
              <a:rPr lang="sk-SK"/>
              <a:pPr>
                <a:defRPr/>
              </a:pPr>
              <a:t>19.11.2020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7BF54D-2171-4F51-94D3-73E2067B63C6}" type="slidenum">
              <a:rPr lang="sk-SK" altLang="sk-SK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065792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22A50A57-A3E6-4C29-A78A-8A6ADA10F793}" type="datetimeFigureOut">
              <a:rPr lang="en-US" smtClean="0">
                <a:solidFill>
                  <a:srgbClr val="000000"/>
                </a:solidFill>
              </a:rPr>
              <a:pPr/>
              <a:t>11/19/2020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9A829C31-5FEE-43B7-8B57-52AF6D9F889C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92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47" r:id="rId3"/>
    <p:sldLayoutId id="2147484048" r:id="rId4"/>
    <p:sldLayoutId id="2147484049" r:id="rId5"/>
    <p:sldLayoutId id="2147484050" r:id="rId6"/>
    <p:sldLayoutId id="2147484051" r:id="rId7"/>
    <p:sldLayoutId id="2147484052" r:id="rId8"/>
    <p:sldLayoutId id="2147484053" r:id="rId9"/>
    <p:sldLayoutId id="2147484054" r:id="rId10"/>
    <p:sldLayoutId id="214748405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22A50A57-A3E6-4C29-A78A-8A6ADA10F793}" type="datetimeFigureOut">
              <a:rPr lang="en-US" smtClean="0">
                <a:solidFill>
                  <a:srgbClr val="000000"/>
                </a:solidFill>
              </a:rPr>
              <a:pPr/>
              <a:t>11/19/2020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9A829C31-5FEE-43B7-8B57-52AF6D9F889C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909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7" r:id="rId1"/>
    <p:sldLayoutId id="2147484058" r:id="rId2"/>
    <p:sldLayoutId id="2147484059" r:id="rId3"/>
    <p:sldLayoutId id="2147484060" r:id="rId4"/>
    <p:sldLayoutId id="2147484061" r:id="rId5"/>
    <p:sldLayoutId id="2147484062" r:id="rId6"/>
    <p:sldLayoutId id="2147484063" r:id="rId7"/>
    <p:sldLayoutId id="2147484064" r:id="rId8"/>
    <p:sldLayoutId id="2147484065" r:id="rId9"/>
    <p:sldLayoutId id="2147484066" r:id="rId10"/>
    <p:sldLayoutId id="214748406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22A50A57-A3E6-4C29-A78A-8A6ADA10F793}" type="datetimeFigureOut">
              <a:rPr lang="en-US" smtClean="0">
                <a:solidFill>
                  <a:srgbClr val="000000"/>
                </a:solidFill>
              </a:rPr>
              <a:pPr/>
              <a:t>11/19/2020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9A829C31-5FEE-43B7-8B57-52AF6D9F889C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037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štýly predlohy textu</a:t>
            </a:r>
          </a:p>
        </p:txBody>
      </p:sp>
      <p:sp>
        <p:nvSpPr>
          <p:cNvPr id="1027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 predlohy textu.</a:t>
            </a:r>
          </a:p>
          <a:p>
            <a:pPr lvl="1"/>
            <a:r>
              <a:rPr lang="sk-SK" altLang="sk-SK" smtClean="0"/>
              <a:t>Druhá úroveň</a:t>
            </a:r>
          </a:p>
          <a:p>
            <a:pPr lvl="2"/>
            <a:r>
              <a:rPr lang="sk-SK" altLang="sk-SK" smtClean="0"/>
              <a:t>Tretia úroveň</a:t>
            </a:r>
          </a:p>
          <a:p>
            <a:pPr lvl="3"/>
            <a:r>
              <a:rPr lang="sk-SK" altLang="sk-SK" smtClean="0"/>
              <a:t>Štvrtá úroveň</a:t>
            </a:r>
          </a:p>
          <a:p>
            <a:pPr lvl="4"/>
            <a:r>
              <a:rPr lang="sk-SK" altLang="sk-SK" smtClean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k-SK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0A49B4D-BD50-48C0-9BFF-B130954CE10A}" type="slidenum">
              <a:rPr lang="sk-SK" altLang="sk-SK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sk-SK" altLang="sk-SK" smtClean="0"/>
          </a:p>
        </p:txBody>
      </p:sp>
    </p:spTree>
    <p:extLst>
      <p:ext uri="{BB962C8B-B14F-4D97-AF65-F5344CB8AC3E}">
        <p14:creationId xmlns:p14="http://schemas.microsoft.com/office/powerpoint/2010/main" val="23744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1" r:id="rId1"/>
    <p:sldLayoutId id="2147484082" r:id="rId2"/>
    <p:sldLayoutId id="2147484083" r:id="rId3"/>
    <p:sldLayoutId id="2147484084" r:id="rId4"/>
    <p:sldLayoutId id="2147484085" r:id="rId5"/>
    <p:sldLayoutId id="2147484086" r:id="rId6"/>
    <p:sldLayoutId id="2147484087" r:id="rId7"/>
    <p:sldLayoutId id="2147484088" r:id="rId8"/>
    <p:sldLayoutId id="2147484089" r:id="rId9"/>
    <p:sldLayoutId id="2147484090" r:id="rId10"/>
    <p:sldLayoutId id="214748409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4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Obdĺžnik 2"/>
          <p:cNvSpPr>
            <a:spLocks noChangeArrowheads="1"/>
          </p:cNvSpPr>
          <p:nvPr/>
        </p:nvSpPr>
        <p:spPr bwMode="auto">
          <a:xfrm>
            <a:off x="0" y="6199188"/>
            <a:ext cx="9144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sk-SK" altLang="sk-SK" sz="1400" b="1">
                <a:solidFill>
                  <a:srgbClr val="000000"/>
                </a:solidFill>
              </a:rPr>
              <a:t>Moderné vzdelávanie pre vedomostnú spoločnosť/Projekt je spolufinancovaný zo zdrojov EÚ</a:t>
            </a:r>
          </a:p>
        </p:txBody>
      </p:sp>
      <p:sp>
        <p:nvSpPr>
          <p:cNvPr id="3075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2184934" y="2521818"/>
            <a:ext cx="4764506" cy="2202581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sk-SK" sz="3900" b="1" dirty="0" smtClean="0">
                <a:solidFill>
                  <a:srgbClr val="A50021"/>
                </a:solidFill>
                <a:latin typeface="+mj-lt"/>
                <a:ea typeface="+mj-ea"/>
                <a:cs typeface="+mj-cs"/>
              </a:rPr>
              <a:t>Tablety vo vzdelávaní</a:t>
            </a: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endParaRPr lang="sk-SK" sz="1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k-SK" sz="1800" b="1" dirty="0" smtClean="0">
                <a:solidFill>
                  <a:schemeClr val="accent2">
                    <a:lumMod val="75000"/>
                  </a:schemeClr>
                </a:solidFill>
              </a:rPr>
              <a:t>Ing</a:t>
            </a:r>
            <a:r>
              <a:rPr lang="sk-SK" sz="1800" b="1" dirty="0">
                <a:solidFill>
                  <a:schemeClr val="accent2">
                    <a:lumMod val="75000"/>
                  </a:schemeClr>
                </a:solidFill>
              </a:rPr>
              <a:t>. Dana Horváthová, PhD.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k-SK" sz="4400" b="1" dirty="0">
              <a:solidFill>
                <a:srgbClr val="A5002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/>
              <a:ea typeface="+mj-ea"/>
              <a:cs typeface="+mj-cs"/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k-SK" sz="36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074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04813"/>
            <a:ext cx="8229600" cy="14398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k-SK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Rozvoj inovatívnych foriem vzdelávania</a:t>
            </a:r>
            <a:br>
              <a:rPr lang="sk-SK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k-SK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na Univerzite Mateja Bela v Banskej Bystrici</a:t>
            </a:r>
            <a:r>
              <a:rPr lang="sk-SK" sz="3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sk-SK" sz="3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k-SK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ITMS 26110230077</a:t>
            </a:r>
          </a:p>
        </p:txBody>
      </p:sp>
      <p:pic>
        <p:nvPicPr>
          <p:cNvPr id="1536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4" r="3203"/>
          <a:stretch>
            <a:fillRect/>
          </a:stretch>
        </p:blipFill>
        <p:spPr bwMode="auto">
          <a:xfrm>
            <a:off x="3003550" y="5056188"/>
            <a:ext cx="3138488" cy="102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2" descr="D:\lihan_work\dokumenty_umb\Projekty_UMB\OPV_Zvýšenie kvality riadenia a  vysokoškolského vzdelávania v podmienkach  UMB\logotyp_opv\Europsky socialny fond\EU-ESF-VERTICAL-COLO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4921250"/>
            <a:ext cx="1249363" cy="115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11472"/>
          <a:stretch>
            <a:fillRect/>
          </a:stretch>
        </p:blipFill>
        <p:spPr bwMode="auto">
          <a:xfrm>
            <a:off x="6732588" y="4921250"/>
            <a:ext cx="1025525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67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ANDROID</a:t>
            </a:r>
            <a:endParaRPr lang="sk-SK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901" y="2406650"/>
            <a:ext cx="2301264" cy="2737247"/>
          </a:xfrm>
        </p:spPr>
      </p:pic>
      <p:sp>
        <p:nvSpPr>
          <p:cNvPr id="5" name="BlokTextu 4"/>
          <p:cNvSpPr txBox="1"/>
          <p:nvPr/>
        </p:nvSpPr>
        <p:spPr>
          <a:xfrm>
            <a:off x="514351" y="2129651"/>
            <a:ext cx="195824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350" dirty="0"/>
              <a:t>Nauč sa HTML5</a:t>
            </a:r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293" y="2575341"/>
            <a:ext cx="5459668" cy="314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048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ANDROID</a:t>
            </a:r>
            <a:endParaRPr lang="sk-SK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901" y="2406650"/>
            <a:ext cx="2301264" cy="2737247"/>
          </a:xfrm>
        </p:spPr>
      </p:pic>
      <p:sp>
        <p:nvSpPr>
          <p:cNvPr id="5" name="BlokTextu 4"/>
          <p:cNvSpPr txBox="1"/>
          <p:nvPr/>
        </p:nvSpPr>
        <p:spPr>
          <a:xfrm>
            <a:off x="514351" y="2129651"/>
            <a:ext cx="195824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350" dirty="0" err="1"/>
              <a:t>Visual</a:t>
            </a:r>
            <a:r>
              <a:rPr lang="sk-SK" sz="1350" dirty="0"/>
              <a:t> </a:t>
            </a:r>
            <a:r>
              <a:rPr lang="sk-SK" sz="1350" dirty="0" err="1"/>
              <a:t>Anatomy</a:t>
            </a:r>
            <a:endParaRPr lang="sk-SK" sz="1350" dirty="0"/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042" y="2413983"/>
            <a:ext cx="5250947" cy="3279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753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 smtClean="0"/>
              <a:t>WIndows</a:t>
            </a:r>
            <a:endParaRPr lang="sk-SK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4240" y="2008958"/>
            <a:ext cx="2496707" cy="2737247"/>
          </a:xfrm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30" y="2854408"/>
            <a:ext cx="5691131" cy="2888249"/>
          </a:xfrm>
          <a:prstGeom prst="rect">
            <a:avLst/>
          </a:prstGeom>
        </p:spPr>
      </p:pic>
      <p:sp>
        <p:nvSpPr>
          <p:cNvPr id="6" name="BlokTextu 5"/>
          <p:cNvSpPr txBox="1"/>
          <p:nvPr/>
        </p:nvSpPr>
        <p:spPr>
          <a:xfrm>
            <a:off x="514351" y="2129651"/>
            <a:ext cx="195824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350" dirty="0" err="1"/>
              <a:t>moodle</a:t>
            </a:r>
            <a:endParaRPr lang="sk-SK" sz="1350" dirty="0"/>
          </a:p>
        </p:txBody>
      </p:sp>
    </p:spTree>
    <p:extLst>
      <p:ext uri="{BB962C8B-B14F-4D97-AF65-F5344CB8AC3E}">
        <p14:creationId xmlns:p14="http://schemas.microsoft.com/office/powerpoint/2010/main" val="2058376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 smtClean="0"/>
              <a:t>WIndows</a:t>
            </a:r>
            <a:endParaRPr lang="sk-SK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4240" y="2008958"/>
            <a:ext cx="2496707" cy="2737247"/>
          </a:xfrm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1" y="2721812"/>
            <a:ext cx="5422106" cy="3050381"/>
          </a:xfrm>
          <a:prstGeom prst="rect">
            <a:avLst/>
          </a:prstGeom>
        </p:spPr>
      </p:pic>
      <p:sp>
        <p:nvSpPr>
          <p:cNvPr id="5" name="BlokTextu 4"/>
          <p:cNvSpPr txBox="1"/>
          <p:nvPr/>
        </p:nvSpPr>
        <p:spPr>
          <a:xfrm>
            <a:off x="514351" y="2129651"/>
            <a:ext cx="195824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350" dirty="0"/>
              <a:t>Dobrý plán</a:t>
            </a:r>
          </a:p>
        </p:txBody>
      </p:sp>
    </p:spTree>
    <p:extLst>
      <p:ext uri="{BB962C8B-B14F-4D97-AF65-F5344CB8AC3E}">
        <p14:creationId xmlns:p14="http://schemas.microsoft.com/office/powerpoint/2010/main" val="210066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Ďalšie možnosti využitia</a:t>
            </a:r>
            <a:endParaRPr lang="sk-SK" dirty="0"/>
          </a:p>
        </p:txBody>
      </p:sp>
      <p:sp>
        <p:nvSpPr>
          <p:cNvPr id="4" name="BlokTextu 3"/>
          <p:cNvSpPr txBox="1"/>
          <p:nvPr/>
        </p:nvSpPr>
        <p:spPr>
          <a:xfrm>
            <a:off x="636224" y="2344527"/>
            <a:ext cx="5585552" cy="1962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sk-SK" sz="1350" dirty="0"/>
              <a:t>Surfovanie po internete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sk-SK" sz="135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k-SK" sz="1350" dirty="0"/>
              <a:t>Video </a:t>
            </a:r>
            <a:r>
              <a:rPr lang="sk-SK" sz="1350" dirty="0" err="1"/>
              <a:t>tutoriály</a:t>
            </a:r>
            <a:endParaRPr lang="sk-SK" sz="1350" dirty="0"/>
          </a:p>
          <a:p>
            <a:pPr marL="214313" indent="-214313">
              <a:buFont typeface="Arial" panose="020B0604020202020204" pitchFamily="34" charset="0"/>
              <a:buChar char="•"/>
            </a:pPr>
            <a:endParaRPr lang="sk-SK" sz="135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k-SK" sz="1350" dirty="0"/>
              <a:t>Elektronické knihy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sk-SK" sz="135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k-SK" sz="1350" dirty="0"/>
              <a:t>Komunikácia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sk-SK" sz="135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k-SK" sz="1350" dirty="0"/>
              <a:t>Správca súborov</a:t>
            </a:r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748" y="2179274"/>
            <a:ext cx="4683046" cy="3426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97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 descr="https://lms2.umb.sk/pluginfile.php/20536/mod_label/intro/Info%20o%20projekte.jpg"/>
          <p:cNvSpPr>
            <a:spLocks noChangeAspect="1" noChangeArrowheads="1"/>
          </p:cNvSpPr>
          <p:nvPr/>
        </p:nvSpPr>
        <p:spPr bwMode="auto">
          <a:xfrm>
            <a:off x="155575" y="-1309688"/>
            <a:ext cx="4391025" cy="2733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k-SK" altLang="sk-SK" smtClean="0">
              <a:solidFill>
                <a:prstClr val="black"/>
              </a:solidFill>
            </a:endParaRPr>
          </a:p>
        </p:txBody>
      </p:sp>
      <p:sp>
        <p:nvSpPr>
          <p:cNvPr id="4099" name="AutoShape 4" descr="https://lms2.umb.sk/pluginfile.php/20536/mod_label/intro/Info%20o%20projekte.jpg"/>
          <p:cNvSpPr>
            <a:spLocks noChangeAspect="1" noChangeArrowheads="1"/>
          </p:cNvSpPr>
          <p:nvPr/>
        </p:nvSpPr>
        <p:spPr bwMode="auto">
          <a:xfrm>
            <a:off x="155575" y="-1309688"/>
            <a:ext cx="4391025" cy="2733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k-SK" altLang="sk-SK" smtClean="0">
              <a:solidFill>
                <a:prstClr val="black"/>
              </a:solidFill>
            </a:endParaRPr>
          </a:p>
        </p:txBody>
      </p:sp>
      <p:pic>
        <p:nvPicPr>
          <p:cNvPr id="4100" name="Zástupný symbol obsahu 11" descr="Info o projekt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76488" y="2497138"/>
            <a:ext cx="4391025" cy="2733675"/>
          </a:xfrm>
        </p:spPr>
      </p:pic>
    </p:spTree>
    <p:extLst>
      <p:ext uri="{BB962C8B-B14F-4D97-AF65-F5344CB8AC3E}">
        <p14:creationId xmlns:p14="http://schemas.microsoft.com/office/powerpoint/2010/main" val="1813394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153400" cy="533082"/>
          </a:xfrm>
        </p:spPr>
        <p:txBody>
          <a:bodyPr>
            <a:normAutofit/>
          </a:bodyPr>
          <a:lstStyle/>
          <a:p>
            <a:r>
              <a:rPr lang="sk-SK" sz="2400" spc="0" dirty="0" smtClean="0">
                <a:latin typeface="Myriad Pro" pitchFamily="34" charset="0"/>
              </a:rPr>
              <a:t>história</a:t>
            </a:r>
            <a:endParaRPr lang="en-US" sz="2400" spc="0" dirty="0">
              <a:latin typeface="Myriad Pro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8596" y="2502437"/>
            <a:ext cx="2807137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502437"/>
            <a:ext cx="2173950" cy="2157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BlokTextu 2"/>
          <p:cNvSpPr txBox="1"/>
          <p:nvPr/>
        </p:nvSpPr>
        <p:spPr>
          <a:xfrm>
            <a:off x="1121797" y="1683891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smtClean="0">
                <a:solidFill>
                  <a:srgbClr val="000000"/>
                </a:solidFill>
              </a:rPr>
              <a:t>1946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BlokTextu 3"/>
          <p:cNvSpPr txBox="1"/>
          <p:nvPr/>
        </p:nvSpPr>
        <p:spPr>
          <a:xfrm>
            <a:off x="7209470" y="1683891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smtClean="0">
                <a:solidFill>
                  <a:srgbClr val="000000"/>
                </a:solidFill>
              </a:rPr>
              <a:t>2010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BlokTextu 5"/>
          <p:cNvSpPr txBox="1"/>
          <p:nvPr/>
        </p:nvSpPr>
        <p:spPr>
          <a:xfrm>
            <a:off x="1094911" y="5246132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smtClean="0">
                <a:solidFill>
                  <a:srgbClr val="000000"/>
                </a:solidFill>
              </a:rPr>
              <a:t>ENIAC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BlokTextu 6"/>
          <p:cNvSpPr txBox="1"/>
          <p:nvPr/>
        </p:nvSpPr>
        <p:spPr>
          <a:xfrm>
            <a:off x="7260766" y="524613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err="1" smtClean="0">
                <a:solidFill>
                  <a:srgbClr val="000000"/>
                </a:solidFill>
              </a:rPr>
              <a:t>iPad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BlokTextu 7"/>
          <p:cNvSpPr txBox="1"/>
          <p:nvPr/>
        </p:nvSpPr>
        <p:spPr>
          <a:xfrm>
            <a:off x="4103566" y="1683891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smtClean="0">
                <a:solidFill>
                  <a:srgbClr val="000000"/>
                </a:solidFill>
              </a:rPr>
              <a:t>1981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029" name="Picture 5" descr="http://oldcomputers.net/pics/ibm51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410" y="2502437"/>
            <a:ext cx="3127138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BlokTextu 8"/>
          <p:cNvSpPr txBox="1"/>
          <p:nvPr/>
        </p:nvSpPr>
        <p:spPr>
          <a:xfrm>
            <a:off x="3866322" y="5246132"/>
            <a:ext cx="1172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smtClean="0">
                <a:solidFill>
                  <a:srgbClr val="000000"/>
                </a:solidFill>
              </a:rPr>
              <a:t>IBM 5150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0" name="Rovná spojovacia šípka 9"/>
          <p:cNvCxnSpPr/>
          <p:nvPr/>
        </p:nvCxnSpPr>
        <p:spPr>
          <a:xfrm>
            <a:off x="1984898" y="1868557"/>
            <a:ext cx="205370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ovná spojovacia šípka 14"/>
          <p:cNvCxnSpPr/>
          <p:nvPr/>
        </p:nvCxnSpPr>
        <p:spPr>
          <a:xfrm>
            <a:off x="4917550" y="1868557"/>
            <a:ext cx="205370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4350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35212" y="152718"/>
            <a:ext cx="8708788" cy="533082"/>
          </a:xfrm>
        </p:spPr>
        <p:txBody>
          <a:bodyPr>
            <a:normAutofit fontScale="90000"/>
          </a:bodyPr>
          <a:lstStyle/>
          <a:p>
            <a:r>
              <a:rPr lang="sk-SK" sz="2400" spc="0" dirty="0" smtClean="0">
                <a:latin typeface="Myriad Pro" pitchFamily="34" charset="0"/>
              </a:rPr>
              <a:t/>
            </a:r>
            <a:br>
              <a:rPr lang="sk-SK" sz="2400" spc="0" dirty="0" smtClean="0">
                <a:latin typeface="Myriad Pro" pitchFamily="34" charset="0"/>
              </a:rPr>
            </a:br>
            <a:r>
              <a:rPr lang="sk-SK" sz="2700" spc="0" dirty="0">
                <a:latin typeface="Myriad Pro" pitchFamily="34" charset="0"/>
              </a:rPr>
              <a:t>Mobilné Z</a:t>
            </a:r>
            <a:r>
              <a:rPr lang="sk-SK" sz="2700" spc="0" dirty="0" smtClean="0">
                <a:latin typeface="Myriad Pro" pitchFamily="34" charset="0"/>
              </a:rPr>
              <a:t>ariadenia</a:t>
            </a:r>
            <a:endParaRPr lang="en-US" sz="2700" spc="0" dirty="0">
              <a:latin typeface="Myriad Pro" pitchFamily="34" charset="0"/>
            </a:endParaRPr>
          </a:p>
        </p:txBody>
      </p:sp>
      <p:pic>
        <p:nvPicPr>
          <p:cNvPr id="2053" name="Picture 5" descr="http://www.plumvoice.com/blog/wp-content/uploads/2011/10/enterprise-mobile-devices-2011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559891"/>
            <a:ext cx="7620000" cy="489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dĺžnik 2"/>
          <p:cNvSpPr/>
          <p:nvPr/>
        </p:nvSpPr>
        <p:spPr>
          <a:xfrm>
            <a:off x="435212" y="852005"/>
            <a:ext cx="84486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k-SK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tablety, notebooky, </a:t>
            </a:r>
            <a:r>
              <a:rPr lang="sk-SK" sz="20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smartbooky</a:t>
            </a:r>
            <a:r>
              <a:rPr lang="sk-SK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netbooky, PDA, MP3 prehrávače, čítačky elektronických kníh a herné konzoly</a:t>
            </a:r>
            <a:r>
              <a:rPr lang="sk-SK" dirty="0"/>
              <a:t> </a:t>
            </a:r>
            <a:r>
              <a:rPr lang="sk-SK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PDA, </a:t>
            </a:r>
            <a:r>
              <a:rPr lang="sk-SK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....</a:t>
            </a:r>
            <a:endParaRPr lang="sk-SK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529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 smtClean="0"/>
              <a:t>TAblety</a:t>
            </a:r>
            <a:endParaRPr lang="sk-SK" dirty="0"/>
          </a:p>
        </p:txBody>
      </p:sp>
      <p:pic>
        <p:nvPicPr>
          <p:cNvPr id="6" name="Zástupný symbol obsah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452" y="2406650"/>
            <a:ext cx="4696616" cy="2737247"/>
          </a:xfrm>
        </p:spPr>
      </p:pic>
      <p:sp>
        <p:nvSpPr>
          <p:cNvPr id="7" name="BlokTextu 6"/>
          <p:cNvSpPr txBox="1"/>
          <p:nvPr/>
        </p:nvSpPr>
        <p:spPr>
          <a:xfrm>
            <a:off x="514351" y="2368634"/>
            <a:ext cx="283910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endParaRPr lang="sk-SK" sz="1500" dirty="0" smtClean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k-SK" sz="1500" dirty="0" smtClean="0"/>
              <a:t>Počítače s veľkou mobilitou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sk-SK" sz="15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k-SK" sz="1500" dirty="0" smtClean="0"/>
              <a:t>Prelomový </a:t>
            </a:r>
            <a:r>
              <a:rPr lang="sk-SK" sz="1500" dirty="0"/>
              <a:t>rok 2010</a:t>
            </a:r>
          </a:p>
          <a:p>
            <a:endParaRPr lang="sk-SK" sz="15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k-SK" sz="1500" dirty="0"/>
              <a:t>Apple iPad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sk-SK" sz="15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k-SK" sz="1500" dirty="0"/>
              <a:t>Obrovský trh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sk-SK" sz="15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k-SK" sz="1500" dirty="0" err="1"/>
              <a:t>iOS</a:t>
            </a:r>
            <a:r>
              <a:rPr lang="sk-SK" sz="1500" dirty="0"/>
              <a:t>, Android, Windows</a:t>
            </a:r>
          </a:p>
        </p:txBody>
      </p:sp>
    </p:spTree>
    <p:extLst>
      <p:ext uri="{BB962C8B-B14F-4D97-AF65-F5344CB8AC3E}">
        <p14:creationId xmlns:p14="http://schemas.microsoft.com/office/powerpoint/2010/main" val="60036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Škola na dotyk</a:t>
            </a:r>
            <a:endParaRPr lang="sk-SK" dirty="0"/>
          </a:p>
        </p:txBody>
      </p:sp>
      <p:sp>
        <p:nvSpPr>
          <p:cNvPr id="5" name="BlokTextu 4"/>
          <p:cNvSpPr txBox="1"/>
          <p:nvPr/>
        </p:nvSpPr>
        <p:spPr>
          <a:xfrm>
            <a:off x="603174" y="2336264"/>
            <a:ext cx="3453788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sk-SK" sz="1500" dirty="0"/>
              <a:t>Projekt Ministerstva Školstva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sk-SK" sz="15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k-SK" sz="1500" dirty="0"/>
              <a:t>Tablety na školách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sk-SK" sz="15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k-SK" sz="1500" dirty="0"/>
              <a:t>Iné interaktívne pomôcky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sk-SK" sz="15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k-SK" sz="1500" dirty="0"/>
              <a:t>Záujem rozšíriť tablety na všetky školy</a:t>
            </a:r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793" y="1204282"/>
            <a:ext cx="5501215" cy="5143500"/>
          </a:xfrm>
          <a:prstGeom prst="rect">
            <a:avLst/>
          </a:prstGeom>
        </p:spPr>
      </p:pic>
      <p:sp>
        <p:nvSpPr>
          <p:cNvPr id="7" name="BlokTextu 6"/>
          <p:cNvSpPr txBox="1"/>
          <p:nvPr/>
        </p:nvSpPr>
        <p:spPr>
          <a:xfrm>
            <a:off x="4998904" y="4757221"/>
            <a:ext cx="208394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+mj-lt"/>
              <a:buAutoNum type="arabicPeriod"/>
            </a:pPr>
            <a:r>
              <a:rPr lang="sk-SK" sz="900" dirty="0"/>
              <a:t>Gymnázium Ladislava Sáru</a:t>
            </a:r>
          </a:p>
          <a:p>
            <a:pPr marL="171450" indent="-171450">
              <a:buFont typeface="+mj-lt"/>
              <a:buAutoNum type="arabicPeriod"/>
            </a:pPr>
            <a:r>
              <a:rPr lang="sk-SK" sz="900" dirty="0"/>
              <a:t>Základná škola Bošany</a:t>
            </a:r>
          </a:p>
          <a:p>
            <a:pPr marL="171450" indent="-171450">
              <a:buFont typeface="+mj-lt"/>
              <a:buAutoNum type="arabicPeriod"/>
            </a:pPr>
            <a:r>
              <a:rPr lang="sk-SK" sz="900" dirty="0"/>
              <a:t>Základná škola Nitra</a:t>
            </a:r>
          </a:p>
          <a:p>
            <a:pPr marL="171450" indent="-171450">
              <a:buFont typeface="+mj-lt"/>
              <a:buAutoNum type="arabicPeriod"/>
            </a:pPr>
            <a:r>
              <a:rPr lang="sk-SK" sz="900" dirty="0"/>
              <a:t>Základná škola Mateja Bela</a:t>
            </a:r>
          </a:p>
          <a:p>
            <a:pPr marL="171450" indent="-171450">
              <a:buFont typeface="+mj-lt"/>
              <a:buAutoNum type="arabicPeriod"/>
            </a:pPr>
            <a:r>
              <a:rPr lang="sk-SK" sz="900" dirty="0"/>
              <a:t>Základná škola Banská Bystrica</a:t>
            </a:r>
          </a:p>
        </p:txBody>
      </p:sp>
      <p:sp>
        <p:nvSpPr>
          <p:cNvPr id="8" name="BlokTextu 7"/>
          <p:cNvSpPr txBox="1"/>
          <p:nvPr/>
        </p:nvSpPr>
        <p:spPr>
          <a:xfrm>
            <a:off x="6788356" y="4757220"/>
            <a:ext cx="208394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900" dirty="0"/>
              <a:t>6.    Gymnázium Ladislava Sáru</a:t>
            </a:r>
          </a:p>
          <a:p>
            <a:r>
              <a:rPr lang="sk-SK" sz="900" dirty="0"/>
              <a:t>7.    Základná škola Bošany</a:t>
            </a:r>
          </a:p>
          <a:p>
            <a:r>
              <a:rPr lang="sk-SK" sz="900" dirty="0"/>
              <a:t>8.    Základná škola Nitra</a:t>
            </a:r>
          </a:p>
          <a:p>
            <a:r>
              <a:rPr lang="sk-SK" sz="900" dirty="0"/>
              <a:t>9.    Základná škola Mateja Bela</a:t>
            </a:r>
          </a:p>
          <a:p>
            <a:r>
              <a:rPr lang="sk-SK" sz="900" dirty="0"/>
              <a:t>10.  Základná škola Banská Bystrica</a:t>
            </a:r>
          </a:p>
        </p:txBody>
      </p:sp>
    </p:spTree>
    <p:extLst>
      <p:ext uri="{BB962C8B-B14F-4D97-AF65-F5344CB8AC3E}">
        <p14:creationId xmlns:p14="http://schemas.microsoft.com/office/powerpoint/2010/main" val="3591446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 smtClean="0"/>
              <a:t>APlikácie</a:t>
            </a:r>
            <a:endParaRPr lang="sk-SK" dirty="0"/>
          </a:p>
        </p:txBody>
      </p:sp>
      <p:sp>
        <p:nvSpPr>
          <p:cNvPr id="4" name="BlokTextu 3"/>
          <p:cNvSpPr txBox="1"/>
          <p:nvPr/>
        </p:nvSpPr>
        <p:spPr>
          <a:xfrm>
            <a:off x="605241" y="2179274"/>
            <a:ext cx="6271352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sk-SK" sz="1500" dirty="0"/>
              <a:t>Rôzne operačné systémy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sk-SK" sz="15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k-SK" sz="1500" dirty="0"/>
              <a:t>Kvalita aplikácií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sk-SK" sz="15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k-SK" sz="1500" dirty="0"/>
              <a:t>Určenie aplikácií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sk-SK" sz="15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k-SK" sz="1500" dirty="0"/>
              <a:t>Dostupnosť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sk-SK" sz="1500" dirty="0"/>
          </a:p>
          <a:p>
            <a:pPr marL="214313" indent="-214313">
              <a:buFont typeface="Arial" panose="020B0604020202020204" pitchFamily="34" charset="0"/>
              <a:buChar char="•"/>
            </a:pPr>
            <a:endParaRPr lang="sk-SK" sz="1500" dirty="0"/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019" y="4241919"/>
            <a:ext cx="4990463" cy="1614562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2250" y="1108585"/>
            <a:ext cx="3980952" cy="3133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338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153400" cy="533082"/>
          </a:xfrm>
        </p:spPr>
        <p:txBody>
          <a:bodyPr>
            <a:normAutofit/>
          </a:bodyPr>
          <a:lstStyle/>
          <a:p>
            <a:r>
              <a:rPr lang="sk-SK" sz="2400" spc="0" dirty="0" smtClean="0">
                <a:latin typeface="Myriad Pro" pitchFamily="34" charset="0"/>
              </a:rPr>
              <a:t>Tablety a Ich operačné systémy</a:t>
            </a:r>
            <a:endParaRPr lang="en-US" sz="2400" spc="0" dirty="0">
              <a:latin typeface="Myriad Pro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329" y="1397000"/>
            <a:ext cx="8228013" cy="406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9212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Apple </a:t>
            </a:r>
            <a:r>
              <a:rPr lang="sk-SK" dirty="0" err="1" smtClean="0"/>
              <a:t>ios</a:t>
            </a:r>
            <a:endParaRPr lang="sk-SK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7459" y="2116372"/>
            <a:ext cx="2203483" cy="2737247"/>
          </a:xfrm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587" y="2850357"/>
            <a:ext cx="3429000" cy="3150394"/>
          </a:xfrm>
          <a:prstGeom prst="rect">
            <a:avLst/>
          </a:prstGeom>
        </p:spPr>
      </p:pic>
      <p:sp>
        <p:nvSpPr>
          <p:cNvPr id="6" name="BlokTextu 5"/>
          <p:cNvSpPr txBox="1"/>
          <p:nvPr/>
        </p:nvSpPr>
        <p:spPr>
          <a:xfrm>
            <a:off x="514351" y="2213005"/>
            <a:ext cx="387518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350" dirty="0" err="1"/>
              <a:t>WolframAlpha</a:t>
            </a:r>
            <a:endParaRPr lang="sk-SK" sz="1350" dirty="0"/>
          </a:p>
        </p:txBody>
      </p:sp>
    </p:spTree>
    <p:extLst>
      <p:ext uri="{BB962C8B-B14F-4D97-AF65-F5344CB8AC3E}">
        <p14:creationId xmlns:p14="http://schemas.microsoft.com/office/powerpoint/2010/main" val="3886071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Apple </a:t>
            </a:r>
            <a:r>
              <a:rPr lang="sk-SK" dirty="0" err="1" smtClean="0"/>
              <a:t>ios</a:t>
            </a:r>
            <a:endParaRPr lang="sk-SK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7459" y="2116372"/>
            <a:ext cx="2203483" cy="2737247"/>
          </a:xfrm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135" y="2506976"/>
            <a:ext cx="4276610" cy="3127271"/>
          </a:xfrm>
          <a:prstGeom prst="rect">
            <a:avLst/>
          </a:prstGeom>
        </p:spPr>
      </p:pic>
      <p:sp>
        <p:nvSpPr>
          <p:cNvPr id="7" name="BlokTextu 6"/>
          <p:cNvSpPr txBox="1"/>
          <p:nvPr/>
        </p:nvSpPr>
        <p:spPr>
          <a:xfrm>
            <a:off x="514351" y="2116372"/>
            <a:ext cx="307370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350" dirty="0" err="1"/>
              <a:t>Math</a:t>
            </a:r>
            <a:r>
              <a:rPr lang="sk-SK" sz="1350" dirty="0"/>
              <a:t> </a:t>
            </a:r>
            <a:r>
              <a:rPr lang="sk-SK" sz="1350" dirty="0" err="1"/>
              <a:t>Ref</a:t>
            </a:r>
            <a:r>
              <a:rPr lang="sk-SK" sz="1350" dirty="0"/>
              <a:t> </a:t>
            </a:r>
            <a:r>
              <a:rPr lang="sk-SK" sz="1350" dirty="0" err="1"/>
              <a:t>Free</a:t>
            </a:r>
            <a:endParaRPr lang="sk-SK" sz="1350" dirty="0"/>
          </a:p>
        </p:txBody>
      </p:sp>
    </p:spTree>
    <p:extLst>
      <p:ext uri="{BB962C8B-B14F-4D97-AF65-F5344CB8AC3E}">
        <p14:creationId xmlns:p14="http://schemas.microsoft.com/office/powerpoint/2010/main" val="28742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Nebeský">
  <a:themeElements>
    <a:clrScheme name="Nebeský">
      <a:dk1>
        <a:sysClr val="windowText" lastClr="000000"/>
      </a:dk1>
      <a:lt1>
        <a:sysClr val="window" lastClr="FFFFFF"/>
      </a:lt1>
      <a:dk2>
        <a:srgbClr val="3F296A"/>
      </a:dk2>
      <a:lt2>
        <a:srgbClr val="EBEBEB"/>
      </a:lt2>
      <a:accent1>
        <a:srgbClr val="E84574"/>
      </a:accent1>
      <a:accent2>
        <a:srgbClr val="798FF2"/>
      </a:accent2>
      <a:accent3>
        <a:srgbClr val="95C369"/>
      </a:accent3>
      <a:accent4>
        <a:srgbClr val="EE875A"/>
      </a:accent4>
      <a:accent5>
        <a:srgbClr val="C363E8"/>
      </a:accent5>
      <a:accent6>
        <a:srgbClr val="6AADC8"/>
      </a:accent6>
      <a:hlink>
        <a:srgbClr val="FE80C7"/>
      </a:hlink>
      <a:folHlink>
        <a:srgbClr val="FBA3EC"/>
      </a:folHlink>
    </a:clrScheme>
    <a:fontScheme name="Nebeský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beský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61DDDE80-2DFA-4F2A-B66F-72059846BDAA}"/>
    </a:ext>
  </a:extLst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Základné">
  <a:themeElements>
    <a:clrScheme name="Základné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Základné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Základné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Základné">
  <a:themeElements>
    <a:clrScheme name="Základné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Základné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Základné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Základné">
  <a:themeElements>
    <a:clrScheme name="Základné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Základné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Základné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TM03457452[[fn=Nebeské]]</Template>
  <TotalTime>233</TotalTime>
  <Words>197</Words>
  <Application>Microsoft Office PowerPoint</Application>
  <PresentationFormat>Prezentácia na obrazovke (4:3)</PresentationFormat>
  <Paragraphs>76</Paragraphs>
  <Slides>15</Slides>
  <Notes>2</Notes>
  <HiddenSlides>0</HiddenSlides>
  <MMClips>0</MMClips>
  <ScaleCrop>false</ScaleCrop>
  <HeadingPairs>
    <vt:vector size="6" baseType="variant">
      <vt:variant>
        <vt:lpstr>Použité písma</vt:lpstr>
      </vt:variant>
      <vt:variant>
        <vt:i4>6</vt:i4>
      </vt:variant>
      <vt:variant>
        <vt:lpstr>Motív</vt:lpstr>
      </vt:variant>
      <vt:variant>
        <vt:i4>6</vt:i4>
      </vt:variant>
      <vt:variant>
        <vt:lpstr>Nadpisy snímok</vt:lpstr>
      </vt:variant>
      <vt:variant>
        <vt:i4>15</vt:i4>
      </vt:variant>
    </vt:vector>
  </HeadingPairs>
  <TitlesOfParts>
    <vt:vector size="27" baseType="lpstr">
      <vt:lpstr>Arial</vt:lpstr>
      <vt:lpstr>Arial Black</vt:lpstr>
      <vt:lpstr>Calibri</vt:lpstr>
      <vt:lpstr>Calibri Light</vt:lpstr>
      <vt:lpstr>Myriad Pro</vt:lpstr>
      <vt:lpstr>Times New Roman</vt:lpstr>
      <vt:lpstr>Nebeský</vt:lpstr>
      <vt:lpstr>Motív Office</vt:lpstr>
      <vt:lpstr>Základné</vt:lpstr>
      <vt:lpstr>1_Základné</vt:lpstr>
      <vt:lpstr>2_Základné</vt:lpstr>
      <vt:lpstr>1_Motív Office</vt:lpstr>
      <vt:lpstr>Rozvoj inovatívnych foriem vzdelávania na Univerzite Mateja Bela v Banskej Bystrici ITMS 26110230077</vt:lpstr>
      <vt:lpstr>história</vt:lpstr>
      <vt:lpstr> Mobilné Zariadenia</vt:lpstr>
      <vt:lpstr>TAblety</vt:lpstr>
      <vt:lpstr>Škola na dotyk</vt:lpstr>
      <vt:lpstr>APlikácie</vt:lpstr>
      <vt:lpstr>Tablety a Ich operačné systémy</vt:lpstr>
      <vt:lpstr>Apple ios</vt:lpstr>
      <vt:lpstr>Apple ios</vt:lpstr>
      <vt:lpstr>ANDROID</vt:lpstr>
      <vt:lpstr>ANDROID</vt:lpstr>
      <vt:lpstr>WIndows</vt:lpstr>
      <vt:lpstr>WIndows</vt:lpstr>
      <vt:lpstr>Ďalšie možnosti využitia</vt:lpstr>
      <vt:lpstr>Prezentácia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VZDELÁVACIE APLIKÁCIE PRE TABLETY</dc:title>
  <dc:creator>Richard Husarčík</dc:creator>
  <cp:lastModifiedBy>Dana Horváthová</cp:lastModifiedBy>
  <cp:revision>16</cp:revision>
  <dcterms:created xsi:type="dcterms:W3CDTF">2014-11-12T16:53:03Z</dcterms:created>
  <dcterms:modified xsi:type="dcterms:W3CDTF">2020-11-19T22:12:43Z</dcterms:modified>
</cp:coreProperties>
</file>