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74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684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13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025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32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368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29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913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079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015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50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8B30F2-C0C1-41BD-AB5A-D7DCC5FEA253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C415C5-BF10-43F9-8B19-66381E8A1C10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18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Subordination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Formal</a:t>
            </a:r>
            <a:r>
              <a:rPr lang="sk-SK" dirty="0" smtClean="0"/>
              <a:t> </a:t>
            </a:r>
            <a:r>
              <a:rPr lang="sk-SK" dirty="0" err="1" smtClean="0"/>
              <a:t>classification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subordinators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Simple</a:t>
            </a:r>
            <a:r>
              <a:rPr lang="sk-SK" b="1" dirty="0" smtClean="0"/>
              <a:t> (</a:t>
            </a:r>
            <a:r>
              <a:rPr lang="sk-SK" b="1" dirty="0" err="1" smtClean="0"/>
              <a:t>single-word</a:t>
            </a:r>
            <a:r>
              <a:rPr lang="sk-SK" b="1" dirty="0" smtClean="0"/>
              <a:t>) </a:t>
            </a:r>
            <a:r>
              <a:rPr lang="sk-SK" dirty="0" smtClean="0"/>
              <a:t>: </a:t>
            </a:r>
            <a:r>
              <a:rPr lang="sk-SK" i="1" dirty="0" err="1" smtClean="0"/>
              <a:t>after</a:t>
            </a:r>
            <a:r>
              <a:rPr lang="sk-SK" i="1" dirty="0" smtClean="0"/>
              <a:t>, </a:t>
            </a:r>
            <a:r>
              <a:rPr lang="sk-SK" i="1" dirty="0" err="1" smtClean="0"/>
              <a:t>although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because</a:t>
            </a:r>
            <a:r>
              <a:rPr lang="sk-SK" i="1" dirty="0" smtClean="0"/>
              <a:t>, </a:t>
            </a:r>
            <a:r>
              <a:rPr lang="sk-SK" i="1" dirty="0" err="1" smtClean="0"/>
              <a:t>since</a:t>
            </a:r>
            <a:r>
              <a:rPr lang="sk-SK" i="1" dirty="0" smtClean="0"/>
              <a:t>, </a:t>
            </a:r>
            <a:r>
              <a:rPr lang="sk-SK" i="1" dirty="0" err="1" smtClean="0"/>
              <a:t>where</a:t>
            </a:r>
            <a:r>
              <a:rPr lang="sk-SK" i="1" dirty="0" smtClean="0"/>
              <a:t>, </a:t>
            </a:r>
            <a:r>
              <a:rPr lang="sk-SK" i="1" dirty="0" err="1" smtClean="0"/>
              <a:t>whoever</a:t>
            </a:r>
            <a:endParaRPr lang="sk-SK" i="1" dirty="0" smtClean="0"/>
          </a:p>
          <a:p>
            <a:r>
              <a:rPr lang="sk-SK" b="1" dirty="0" err="1" smtClean="0"/>
              <a:t>Complex</a:t>
            </a:r>
            <a:r>
              <a:rPr lang="sk-SK" b="1" dirty="0" smtClean="0"/>
              <a:t> (</a:t>
            </a:r>
            <a:r>
              <a:rPr lang="sk-SK" b="1" dirty="0" err="1" smtClean="0"/>
              <a:t>multi-word</a:t>
            </a:r>
            <a:r>
              <a:rPr lang="sk-SK" b="1" dirty="0" smtClean="0"/>
              <a:t> </a:t>
            </a:r>
            <a:r>
              <a:rPr lang="sk-SK" b="1" dirty="0" err="1" smtClean="0"/>
              <a:t>units</a:t>
            </a:r>
            <a:r>
              <a:rPr lang="sk-SK" b="1" dirty="0" smtClean="0"/>
              <a:t>): </a:t>
            </a:r>
            <a:r>
              <a:rPr lang="sk-SK" dirty="0" err="1" smtClean="0"/>
              <a:t>many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err="1" smtClean="0"/>
              <a:t>ending</a:t>
            </a:r>
            <a:r>
              <a:rPr lang="sk-SK" dirty="0" smtClean="0"/>
              <a:t> in </a:t>
            </a:r>
            <a:r>
              <a:rPr lang="sk-SK" b="1" dirty="0" err="1" smtClean="0"/>
              <a:t>as</a:t>
            </a:r>
            <a:r>
              <a:rPr lang="sk-SK" b="1" dirty="0" smtClean="0"/>
              <a:t> </a:t>
            </a:r>
            <a:r>
              <a:rPr lang="sk-SK" dirty="0" smtClean="0"/>
              <a:t>or</a:t>
            </a:r>
            <a:r>
              <a:rPr lang="sk-SK" b="1" dirty="0" smtClean="0"/>
              <a:t> </a:t>
            </a:r>
            <a:r>
              <a:rPr lang="sk-SK" b="1" dirty="0" err="1" smtClean="0"/>
              <a:t>that</a:t>
            </a:r>
            <a:endParaRPr lang="sk-SK" b="1" dirty="0" smtClean="0"/>
          </a:p>
          <a:p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far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long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soon</a:t>
            </a:r>
            <a:r>
              <a:rPr lang="sk-SK" i="1" dirty="0" smtClean="0"/>
              <a:t> </a:t>
            </a:r>
            <a:r>
              <a:rPr lang="sk-SK" i="1" dirty="0" err="1" smtClean="0"/>
              <a:t>as</a:t>
            </a:r>
            <a:r>
              <a:rPr lang="sk-SK" i="1" dirty="0" smtClean="0"/>
              <a:t>, </a:t>
            </a:r>
            <a:r>
              <a:rPr lang="sk-SK" i="1" dirty="0" err="1" smtClean="0"/>
              <a:t>but</a:t>
            </a:r>
            <a:r>
              <a:rPr lang="sk-SK" i="1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, in </a:t>
            </a:r>
            <a:r>
              <a:rPr lang="sk-SK" i="1" dirty="0" err="1" smtClean="0"/>
              <a:t>order</a:t>
            </a:r>
            <a:r>
              <a:rPr lang="sk-SK" i="1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, </a:t>
            </a:r>
            <a:r>
              <a:rPr lang="sk-SK" i="1" dirty="0" err="1" smtClean="0"/>
              <a:t>given</a:t>
            </a:r>
            <a:r>
              <a:rPr lang="sk-SK" i="1" dirty="0" smtClean="0"/>
              <a:t> (</a:t>
            </a:r>
            <a:r>
              <a:rPr lang="sk-SK" i="1" dirty="0" err="1" smtClean="0"/>
              <a:t>that</a:t>
            </a:r>
            <a:r>
              <a:rPr lang="sk-SK" i="1" dirty="0" smtClean="0"/>
              <a:t>), on </a:t>
            </a:r>
            <a:r>
              <a:rPr lang="sk-SK" i="1" dirty="0" err="1" smtClean="0"/>
              <a:t>condition</a:t>
            </a:r>
            <a:r>
              <a:rPr lang="sk-SK" i="1" dirty="0" smtClean="0"/>
              <a:t> (</a:t>
            </a:r>
            <a:r>
              <a:rPr lang="sk-SK" i="1" dirty="0" err="1" smtClean="0"/>
              <a:t>that</a:t>
            </a:r>
            <a:r>
              <a:rPr lang="sk-SK" i="1" dirty="0" smtClean="0"/>
              <a:t>), </a:t>
            </a:r>
            <a:r>
              <a:rPr lang="sk-SK" i="1" dirty="0" err="1" smtClean="0"/>
              <a:t>provided</a:t>
            </a:r>
            <a:r>
              <a:rPr lang="sk-SK" i="1" dirty="0" smtClean="0"/>
              <a:t>/</a:t>
            </a:r>
            <a:r>
              <a:rPr lang="sk-SK" i="1" dirty="0" err="1" smtClean="0"/>
              <a:t>ing</a:t>
            </a:r>
            <a:r>
              <a:rPr lang="sk-SK" i="1" dirty="0" smtClean="0"/>
              <a:t> (</a:t>
            </a:r>
            <a:r>
              <a:rPr lang="sk-SK" i="1" dirty="0" err="1" smtClean="0"/>
              <a:t>that</a:t>
            </a:r>
            <a:r>
              <a:rPr lang="sk-SK" i="1" dirty="0" smtClean="0"/>
              <a:t>), </a:t>
            </a:r>
            <a:r>
              <a:rPr lang="sk-SK" i="1" dirty="0" err="1" smtClean="0"/>
              <a:t>supposing</a:t>
            </a:r>
            <a:r>
              <a:rPr lang="sk-SK" i="1" dirty="0" smtClean="0"/>
              <a:t> (</a:t>
            </a:r>
            <a:r>
              <a:rPr lang="sk-SK" i="1" dirty="0" err="1" smtClean="0"/>
              <a:t>that</a:t>
            </a:r>
            <a:r>
              <a:rPr lang="sk-SK" i="1" dirty="0" smtClean="0"/>
              <a:t>), </a:t>
            </a:r>
            <a:r>
              <a:rPr lang="sk-SK" i="1" dirty="0" err="1" smtClean="0"/>
              <a:t>except</a:t>
            </a:r>
            <a:r>
              <a:rPr lang="sk-SK" i="1" dirty="0" smtClean="0"/>
              <a:t> (</a:t>
            </a:r>
            <a:r>
              <a:rPr lang="sk-SK" i="1" dirty="0" err="1" smtClean="0"/>
              <a:t>that</a:t>
            </a:r>
            <a:r>
              <a:rPr lang="sk-SK" i="1" dirty="0" smtClean="0"/>
              <a:t>)</a:t>
            </a:r>
          </a:p>
          <a:p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if</a:t>
            </a:r>
            <a:r>
              <a:rPr lang="sk-SK" i="1" dirty="0" smtClean="0"/>
              <a:t>, </a:t>
            </a:r>
            <a:r>
              <a:rPr lang="sk-SK" i="1" dirty="0" err="1" smtClean="0"/>
              <a:t>as</a:t>
            </a:r>
            <a:r>
              <a:rPr lang="sk-SK" i="1" dirty="0" smtClean="0"/>
              <a:t> </a:t>
            </a:r>
            <a:r>
              <a:rPr lang="sk-SK" i="1" dirty="0" err="1" smtClean="0"/>
              <a:t>though</a:t>
            </a:r>
            <a:r>
              <a:rPr lang="sk-SK" i="1" dirty="0" smtClean="0"/>
              <a:t>, </a:t>
            </a:r>
            <a:r>
              <a:rPr lang="sk-SK" i="1" dirty="0" err="1" smtClean="0"/>
              <a:t>even</a:t>
            </a:r>
            <a:r>
              <a:rPr lang="sk-SK" i="1" dirty="0" smtClean="0"/>
              <a:t> </a:t>
            </a:r>
            <a:r>
              <a:rPr lang="sk-SK" i="1" dirty="0" err="1" smtClean="0"/>
              <a:t>though</a:t>
            </a:r>
            <a:r>
              <a:rPr lang="sk-SK" i="1" dirty="0" smtClean="0"/>
              <a:t>, in </a:t>
            </a:r>
            <a:r>
              <a:rPr lang="sk-SK" i="1" dirty="0" err="1" smtClean="0"/>
              <a:t>case</a:t>
            </a:r>
            <a:r>
              <a:rPr lang="sk-SK" i="1" dirty="0" smtClean="0"/>
              <a:t>, no </a:t>
            </a:r>
            <a:r>
              <a:rPr lang="sk-SK" i="1" dirty="0" err="1" smtClean="0"/>
              <a:t>matter+wh-word</a:t>
            </a:r>
            <a:endParaRPr lang="sk-SK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Correlative</a:t>
            </a:r>
            <a:r>
              <a:rPr lang="sk-SK" b="1" dirty="0" smtClean="0"/>
              <a:t> </a:t>
            </a:r>
            <a:r>
              <a:rPr lang="sk-SK" b="1" dirty="0" err="1" smtClean="0"/>
              <a:t>ones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showing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):</a:t>
            </a:r>
          </a:p>
          <a:p>
            <a:r>
              <a:rPr lang="sk-SK" b="1" i="1" dirty="0" err="1" smtClean="0"/>
              <a:t>Simple</a:t>
            </a:r>
            <a:r>
              <a:rPr lang="sk-SK" b="1" i="1" dirty="0" smtClean="0"/>
              <a:t> </a:t>
            </a:r>
            <a:r>
              <a:rPr lang="sk-SK" b="1" i="1" dirty="0" err="1" smtClean="0"/>
              <a:t>subordinator</a:t>
            </a:r>
            <a:r>
              <a:rPr lang="sk-SK" b="1" i="1" dirty="0" smtClean="0"/>
              <a:t> + </a:t>
            </a:r>
            <a:r>
              <a:rPr lang="sk-SK" b="1" i="1" dirty="0" err="1" smtClean="0"/>
              <a:t>adverb</a:t>
            </a:r>
            <a:r>
              <a:rPr lang="sk-SK" b="1" i="1" dirty="0" smtClean="0"/>
              <a:t> in </a:t>
            </a:r>
            <a:r>
              <a:rPr lang="sk-SK" b="1" i="1" dirty="0" err="1" smtClean="0"/>
              <a:t>the</a:t>
            </a:r>
            <a:r>
              <a:rPr lang="sk-SK" b="1" i="1" dirty="0" smtClean="0"/>
              <a:t> </a:t>
            </a:r>
            <a:r>
              <a:rPr lang="sk-SK" b="1" i="1" dirty="0" err="1" smtClean="0"/>
              <a:t>main</a:t>
            </a:r>
            <a:r>
              <a:rPr lang="sk-SK" b="1" i="1" dirty="0" smtClean="0"/>
              <a:t> </a:t>
            </a:r>
            <a:r>
              <a:rPr lang="sk-SK" b="1" i="1" dirty="0" err="1" smtClean="0"/>
              <a:t>clause</a:t>
            </a:r>
            <a:r>
              <a:rPr lang="sk-SK" b="1" i="1" dirty="0" smtClean="0"/>
              <a:t> (</a:t>
            </a:r>
            <a:r>
              <a:rPr lang="sk-SK" b="1" i="1" dirty="0" err="1" smtClean="0"/>
              <a:t>then</a:t>
            </a:r>
            <a:r>
              <a:rPr lang="sk-SK" b="1" i="1" dirty="0" smtClean="0"/>
              <a:t>, </a:t>
            </a:r>
            <a:r>
              <a:rPr lang="sk-SK" b="1" i="1" dirty="0" err="1" smtClean="0"/>
              <a:t>yet</a:t>
            </a:r>
            <a:r>
              <a:rPr lang="sk-SK" b="1" i="1" dirty="0" smtClean="0"/>
              <a:t>, so)</a:t>
            </a:r>
          </a:p>
          <a:p>
            <a:r>
              <a:rPr lang="sk-SK" dirty="0" err="1" smtClean="0"/>
              <a:t>As</a:t>
            </a:r>
            <a:r>
              <a:rPr lang="sk-SK" dirty="0" smtClean="0"/>
              <a:t>..so, </a:t>
            </a:r>
            <a:r>
              <a:rPr lang="sk-SK" dirty="0" err="1" smtClean="0"/>
              <a:t>although</a:t>
            </a:r>
            <a:r>
              <a:rPr lang="sk-SK" dirty="0" smtClean="0"/>
              <a:t>...</a:t>
            </a:r>
            <a:r>
              <a:rPr lang="sk-SK" dirty="0" err="1" smtClean="0"/>
              <a:t>yet</a:t>
            </a:r>
            <a:r>
              <a:rPr lang="sk-SK" dirty="0" smtClean="0"/>
              <a:t>, </a:t>
            </a:r>
            <a:r>
              <a:rPr lang="sk-SK" dirty="0" err="1" smtClean="0"/>
              <a:t>even</a:t>
            </a:r>
            <a:r>
              <a:rPr lang="sk-SK" dirty="0" smtClean="0"/>
              <a:t> </a:t>
            </a:r>
            <a:r>
              <a:rPr lang="sk-SK" dirty="0" err="1" smtClean="0"/>
              <a:t>if</a:t>
            </a:r>
            <a:r>
              <a:rPr lang="sk-SK" dirty="0" smtClean="0"/>
              <a:t>...</a:t>
            </a:r>
            <a:r>
              <a:rPr lang="sk-SK" dirty="0" err="1" smtClean="0"/>
              <a:t>yet</a:t>
            </a:r>
            <a:r>
              <a:rPr lang="sk-SK" dirty="0" smtClean="0"/>
              <a:t>, </a:t>
            </a:r>
            <a:r>
              <a:rPr lang="sk-SK" dirty="0" err="1" smtClean="0"/>
              <a:t>while</a:t>
            </a:r>
            <a:r>
              <a:rPr lang="sk-SK" dirty="0" smtClean="0"/>
              <a:t>...</a:t>
            </a:r>
            <a:r>
              <a:rPr lang="sk-SK" dirty="0" err="1" smtClean="0"/>
              <a:t>yet</a:t>
            </a:r>
            <a:r>
              <a:rPr lang="sk-SK" dirty="0" smtClean="0"/>
              <a:t>, </a:t>
            </a:r>
            <a:r>
              <a:rPr lang="sk-SK" dirty="0" err="1" smtClean="0"/>
              <a:t>if</a:t>
            </a:r>
            <a:r>
              <a:rPr lang="sk-SK" dirty="0" smtClean="0"/>
              <a:t>...</a:t>
            </a:r>
            <a:r>
              <a:rPr lang="sk-SK" dirty="0" err="1" smtClean="0"/>
              <a:t>then</a:t>
            </a:r>
            <a:r>
              <a:rPr lang="sk-SK" dirty="0" smtClean="0"/>
              <a:t>, </a:t>
            </a:r>
            <a:r>
              <a:rPr lang="sk-SK" dirty="0" err="1" smtClean="0"/>
              <a:t>once</a:t>
            </a:r>
            <a:r>
              <a:rPr lang="sk-SK" dirty="0" smtClean="0"/>
              <a:t>...</a:t>
            </a:r>
            <a:r>
              <a:rPr lang="sk-SK" dirty="0" err="1" smtClean="0"/>
              <a:t>then</a:t>
            </a:r>
            <a:r>
              <a:rPr lang="sk-SK" dirty="0" smtClean="0"/>
              <a:t>, </a:t>
            </a:r>
            <a:r>
              <a:rPr lang="sk-SK" dirty="0" err="1" smtClean="0"/>
              <a:t>since</a:t>
            </a:r>
            <a:r>
              <a:rPr lang="sk-SK" dirty="0" smtClean="0"/>
              <a:t>...</a:t>
            </a:r>
            <a:r>
              <a:rPr lang="sk-SK" dirty="0" err="1" smtClean="0"/>
              <a:t>then</a:t>
            </a:r>
            <a:endParaRPr lang="sk-SK" dirty="0" smtClean="0"/>
          </a:p>
          <a:p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had </a:t>
            </a:r>
            <a:r>
              <a:rPr lang="sk-SK" dirty="0" err="1" smtClean="0"/>
              <a:t>invited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(</a:t>
            </a:r>
            <a:r>
              <a:rPr lang="sk-SK" dirty="0" err="1" smtClean="0"/>
              <a:t>then</a:t>
            </a:r>
            <a:r>
              <a:rPr lang="sk-SK" dirty="0" smtClean="0"/>
              <a:t>)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Subordination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containing</a:t>
            </a:r>
            <a:r>
              <a:rPr lang="sk-SK" dirty="0" smtClean="0"/>
              <a:t> a </a:t>
            </a:r>
            <a:r>
              <a:rPr lang="sk-SK" dirty="0" err="1" smtClean="0"/>
              <a:t>degree</a:t>
            </a:r>
            <a:r>
              <a:rPr lang="sk-SK" dirty="0" smtClean="0"/>
              <a:t> element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superordinate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sk-SK" dirty="0" err="1" smtClean="0"/>
              <a:t>As</a:t>
            </a:r>
            <a:r>
              <a:rPr lang="sk-SK" dirty="0" smtClean="0"/>
              <a:t>/so...</a:t>
            </a:r>
            <a:r>
              <a:rPr lang="sk-SK" dirty="0" err="1" smtClean="0"/>
              <a:t>as</a:t>
            </a:r>
            <a:r>
              <a:rPr lang="sk-SK" dirty="0" smtClean="0"/>
              <a:t>, </a:t>
            </a:r>
            <a:r>
              <a:rPr lang="sk-SK" dirty="0" err="1" smtClean="0"/>
              <a:t>such</a:t>
            </a:r>
            <a:r>
              <a:rPr lang="sk-SK" dirty="0" smtClean="0"/>
              <a:t>...</a:t>
            </a:r>
            <a:r>
              <a:rPr lang="sk-SK" dirty="0" err="1" smtClean="0"/>
              <a:t>as</a:t>
            </a:r>
            <a:r>
              <a:rPr lang="sk-SK" dirty="0" smtClean="0"/>
              <a:t>, more/-</a:t>
            </a:r>
            <a:r>
              <a:rPr lang="sk-SK" dirty="0" err="1" smtClean="0"/>
              <a:t>er</a:t>
            </a:r>
            <a:r>
              <a:rPr lang="sk-SK" dirty="0" smtClean="0"/>
              <a:t>/</a:t>
            </a:r>
            <a:r>
              <a:rPr lang="sk-SK" dirty="0" err="1" smtClean="0"/>
              <a:t>less</a:t>
            </a:r>
            <a:r>
              <a:rPr lang="sk-SK" dirty="0" smtClean="0"/>
              <a:t>...</a:t>
            </a:r>
            <a:r>
              <a:rPr lang="sk-SK" dirty="0" err="1" smtClean="0"/>
              <a:t>than</a:t>
            </a:r>
            <a:r>
              <a:rPr lang="sk-SK" dirty="0" smtClean="0"/>
              <a:t>, so/</a:t>
            </a:r>
            <a:r>
              <a:rPr lang="sk-SK" dirty="0" err="1" smtClean="0"/>
              <a:t>such</a:t>
            </a:r>
            <a:r>
              <a:rPr lang="sk-SK" dirty="0" smtClean="0"/>
              <a:t>...</a:t>
            </a:r>
            <a:r>
              <a:rPr lang="sk-SK" dirty="0" err="1" smtClean="0"/>
              <a:t>that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... </a:t>
            </a:r>
            <a:r>
              <a:rPr lang="sk-SK" dirty="0" err="1"/>
              <a:t>t</a:t>
            </a:r>
            <a:r>
              <a:rPr lang="sk-SK" dirty="0" err="1" smtClean="0"/>
              <a:t>he</a:t>
            </a:r>
            <a:r>
              <a:rPr lang="sk-SK" dirty="0" smtClean="0"/>
              <a:t>, </a:t>
            </a:r>
            <a:r>
              <a:rPr lang="sk-SK" dirty="0" err="1" smtClean="0"/>
              <a:t>whether</a:t>
            </a:r>
            <a:r>
              <a:rPr lang="sk-SK" dirty="0" smtClean="0"/>
              <a:t>...or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asking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b="1" dirty="0" smtClean="0"/>
              <a:t>more </a:t>
            </a:r>
            <a:r>
              <a:rPr lang="sk-SK" dirty="0" err="1" smtClean="0"/>
              <a:t>questions</a:t>
            </a:r>
            <a:r>
              <a:rPr lang="sk-SK" dirty="0" smtClean="0"/>
              <a:t> </a:t>
            </a:r>
            <a:r>
              <a:rPr lang="sk-SK" b="1" dirty="0" err="1" smtClean="0"/>
              <a:t>than</a:t>
            </a:r>
            <a:r>
              <a:rPr lang="sk-SK" dirty="0" smtClean="0"/>
              <a:t> I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able</a:t>
            </a:r>
            <a:r>
              <a:rPr lang="sk-SK" dirty="0" smtClean="0"/>
              <a:t> to </a:t>
            </a:r>
            <a:r>
              <a:rPr lang="sk-SK" dirty="0" err="1" smtClean="0"/>
              <a:t>answer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Helen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b="1" dirty="0" smtClean="0"/>
              <a:t>so </a:t>
            </a:r>
            <a:r>
              <a:rPr lang="sk-SK" dirty="0" err="1" smtClean="0"/>
              <a:t>nervous</a:t>
            </a:r>
            <a:r>
              <a:rPr lang="sk-SK" dirty="0" smtClean="0"/>
              <a:t> </a:t>
            </a:r>
            <a:r>
              <a:rPr lang="sk-SK" b="1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if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don´t</a:t>
            </a:r>
            <a:r>
              <a:rPr lang="sk-SK" dirty="0" smtClean="0"/>
              <a:t> let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alone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won´t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able</a:t>
            </a:r>
            <a:r>
              <a:rPr lang="sk-SK" dirty="0" smtClean="0"/>
              <a:t> to </a:t>
            </a:r>
            <a:r>
              <a:rPr lang="sk-SK" dirty="0" err="1" smtClean="0"/>
              <a:t>work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indicators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sk-SK" b="1" dirty="0" err="1" smtClean="0"/>
              <a:t>Wh-words</a:t>
            </a:r>
            <a:r>
              <a:rPr lang="sk-SK" b="1" dirty="0" smtClean="0"/>
              <a:t>:</a:t>
            </a:r>
          </a:p>
          <a:p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markers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r>
              <a:rPr lang="sk-SK" dirty="0" smtClean="0"/>
              <a:t> in </a:t>
            </a:r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: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don´t</a:t>
            </a:r>
            <a:r>
              <a:rPr lang="sk-SK" dirty="0" smtClean="0"/>
              <a:t>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b="1" dirty="0" err="1" smtClean="0"/>
              <a:t>where</a:t>
            </a:r>
            <a:r>
              <a:rPr lang="sk-SK" b="1" dirty="0" smtClean="0"/>
              <a:t> </a:t>
            </a:r>
            <a:r>
              <a:rPr lang="sk-SK" dirty="0" err="1" smtClean="0"/>
              <a:t>she´s</a:t>
            </a:r>
            <a:r>
              <a:rPr lang="sk-SK" dirty="0" smtClean="0"/>
              <a:t> </a:t>
            </a:r>
            <a:r>
              <a:rPr lang="sk-SK" dirty="0" err="1" smtClean="0"/>
              <a:t>put</a:t>
            </a:r>
            <a:r>
              <a:rPr lang="sk-SK" dirty="0" smtClean="0"/>
              <a:t> </a:t>
            </a:r>
            <a:r>
              <a:rPr lang="sk-SK" dirty="0" err="1" smtClean="0"/>
              <a:t>her</a:t>
            </a:r>
            <a:r>
              <a:rPr lang="sk-SK" dirty="0" smtClean="0"/>
              <a:t> </a:t>
            </a:r>
            <a:r>
              <a:rPr lang="sk-SK" dirty="0" err="1" smtClean="0"/>
              <a:t>diary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relativizers</a:t>
            </a:r>
            <a:r>
              <a:rPr lang="sk-SK" dirty="0" smtClean="0"/>
              <a:t> (</a:t>
            </a:r>
            <a:r>
              <a:rPr lang="sk-SK" dirty="0" err="1" smtClean="0"/>
              <a:t>introducing</a:t>
            </a:r>
            <a:r>
              <a:rPr lang="sk-SK" dirty="0" smtClean="0"/>
              <a:t> </a:t>
            </a:r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kind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man </a:t>
            </a:r>
            <a:r>
              <a:rPr lang="sk-SK" b="1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always</a:t>
            </a:r>
            <a:r>
              <a:rPr lang="sk-SK" dirty="0" smtClean="0"/>
              <a:t> </a:t>
            </a:r>
            <a:r>
              <a:rPr lang="sk-SK" dirty="0" err="1" smtClean="0"/>
              <a:t>needs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guidance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Relativizers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Pronouns</a:t>
            </a:r>
            <a:r>
              <a:rPr lang="sk-SK" dirty="0" smtClean="0"/>
              <a:t> – </a:t>
            </a:r>
            <a:r>
              <a:rPr lang="sk-SK" dirty="0" err="1" smtClean="0"/>
              <a:t>who</a:t>
            </a:r>
            <a:r>
              <a:rPr lang="sk-SK" dirty="0" smtClean="0"/>
              <a:t>, </a:t>
            </a:r>
            <a:r>
              <a:rPr lang="sk-SK" dirty="0" err="1" smtClean="0"/>
              <a:t>whom</a:t>
            </a:r>
            <a:r>
              <a:rPr lang="sk-SK" dirty="0" smtClean="0"/>
              <a:t>, </a:t>
            </a:r>
            <a:r>
              <a:rPr lang="sk-SK" dirty="0" err="1" smtClean="0"/>
              <a:t>which</a:t>
            </a:r>
            <a:r>
              <a:rPr lang="sk-SK" dirty="0" smtClean="0"/>
              <a:t>, </a:t>
            </a:r>
            <a:r>
              <a:rPr lang="sk-SK" dirty="0" err="1" smtClean="0"/>
              <a:t>that</a:t>
            </a:r>
            <a:endParaRPr lang="sk-SK" dirty="0" smtClean="0"/>
          </a:p>
          <a:p>
            <a:r>
              <a:rPr lang="sk-SK" b="1" dirty="0" err="1" smtClean="0"/>
              <a:t>Determiners</a:t>
            </a:r>
            <a:r>
              <a:rPr lang="sk-SK" dirty="0" smtClean="0"/>
              <a:t> – </a:t>
            </a:r>
            <a:r>
              <a:rPr lang="sk-SK" dirty="0" err="1" smtClean="0"/>
              <a:t>which</a:t>
            </a:r>
            <a:r>
              <a:rPr lang="sk-SK" dirty="0" smtClean="0"/>
              <a:t>, </a:t>
            </a:r>
            <a:r>
              <a:rPr lang="sk-SK" dirty="0" err="1" smtClean="0"/>
              <a:t>whose</a:t>
            </a:r>
            <a:endParaRPr lang="sk-SK" dirty="0" smtClean="0"/>
          </a:p>
          <a:p>
            <a:r>
              <a:rPr lang="sk-SK" b="1" dirty="0" err="1" smtClean="0"/>
              <a:t>Adverbs</a:t>
            </a:r>
            <a:r>
              <a:rPr lang="sk-SK" dirty="0" smtClean="0"/>
              <a:t> – </a:t>
            </a:r>
            <a:r>
              <a:rPr lang="sk-SK" dirty="0" err="1" smtClean="0"/>
              <a:t>when</a:t>
            </a:r>
            <a:r>
              <a:rPr lang="sk-SK" dirty="0" smtClean="0"/>
              <a:t>, </a:t>
            </a:r>
            <a:r>
              <a:rPr lang="sk-SK" dirty="0" err="1" smtClean="0"/>
              <a:t>where</a:t>
            </a:r>
            <a:r>
              <a:rPr lang="sk-SK" dirty="0" smtClean="0"/>
              <a:t>, </a:t>
            </a:r>
            <a:r>
              <a:rPr lang="sk-SK" dirty="0" err="1" smtClean="0"/>
              <a:t>why</a:t>
            </a:r>
            <a:endParaRPr lang="sk-SK" dirty="0" smtClean="0"/>
          </a:p>
          <a:p>
            <a:r>
              <a:rPr lang="sk-SK" dirty="0" err="1" smtClean="0"/>
              <a:t>Having</a:t>
            </a:r>
            <a:r>
              <a:rPr lang="sk-SK" dirty="0" smtClean="0"/>
              <a:t> </a:t>
            </a:r>
            <a:r>
              <a:rPr lang="sk-SK" dirty="0" err="1" smtClean="0"/>
              <a:t>close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preceding</a:t>
            </a:r>
            <a:r>
              <a:rPr lang="sk-SK" dirty="0" smtClean="0"/>
              <a:t> NP –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introduce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post-modifier</a:t>
            </a:r>
            <a:r>
              <a:rPr lang="sk-SK" dirty="0" smtClean="0"/>
              <a:t> in a NP</a:t>
            </a:r>
          </a:p>
          <a:p>
            <a:r>
              <a:rPr lang="sk-SK" i="1" dirty="0" err="1" smtClean="0"/>
              <a:t>The</a:t>
            </a:r>
            <a:r>
              <a:rPr lang="sk-SK" i="1" dirty="0" smtClean="0"/>
              <a:t> boy </a:t>
            </a:r>
            <a:r>
              <a:rPr lang="sk-SK" b="1" i="1" dirty="0" err="1" smtClean="0"/>
              <a:t>whose</a:t>
            </a:r>
            <a:r>
              <a:rPr lang="sk-SK" b="1" i="1" dirty="0" smtClean="0"/>
              <a:t> </a:t>
            </a:r>
            <a:r>
              <a:rPr lang="sk-SK" b="1" i="1" dirty="0" err="1" smtClean="0"/>
              <a:t>dog</a:t>
            </a:r>
            <a:r>
              <a:rPr lang="sk-SK" b="1" i="1" dirty="0" smtClean="0"/>
              <a:t> </a:t>
            </a:r>
            <a:r>
              <a:rPr lang="sk-SK" b="1" i="1" dirty="0" err="1" smtClean="0"/>
              <a:t>chased</a:t>
            </a:r>
            <a:r>
              <a:rPr lang="sk-SK" b="1" i="1" dirty="0" smtClean="0"/>
              <a:t> </a:t>
            </a:r>
            <a:r>
              <a:rPr lang="sk-SK" b="1" i="1" dirty="0" err="1" smtClean="0"/>
              <a:t>our</a:t>
            </a:r>
            <a:r>
              <a:rPr lang="sk-SK" b="1" i="1" dirty="0" smtClean="0"/>
              <a:t> </a:t>
            </a:r>
            <a:r>
              <a:rPr lang="sk-SK" b="1" i="1" dirty="0" err="1" smtClean="0"/>
              <a:t>cat</a:t>
            </a:r>
            <a:r>
              <a:rPr lang="sk-SK" b="1" i="1" dirty="0" smtClean="0"/>
              <a:t> in </a:t>
            </a:r>
            <a:r>
              <a:rPr lang="sk-SK" b="1" i="1" dirty="0" err="1" smtClean="0"/>
              <a:t>the</a:t>
            </a:r>
            <a:r>
              <a:rPr lang="sk-SK" b="1" i="1" dirty="0" smtClean="0"/>
              <a:t> </a:t>
            </a:r>
            <a:r>
              <a:rPr lang="sk-SK" b="1" i="1" dirty="0" err="1" smtClean="0"/>
              <a:t>garden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teacher´s</a:t>
            </a:r>
            <a:r>
              <a:rPr lang="sk-SK" dirty="0" smtClean="0"/>
              <a:t> </a:t>
            </a:r>
            <a:r>
              <a:rPr lang="sk-SK" dirty="0" err="1" smtClean="0"/>
              <a:t>son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Wh</a:t>
            </a:r>
            <a:r>
              <a:rPr lang="sk-SK" b="1" dirty="0" smtClean="0"/>
              <a:t>- </a:t>
            </a:r>
            <a:r>
              <a:rPr lang="sk-SK" b="1" dirty="0" err="1" smtClean="0"/>
              <a:t>words</a:t>
            </a:r>
            <a:r>
              <a:rPr lang="sk-SK" b="1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markers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smtClean="0"/>
              <a:t>I </a:t>
            </a:r>
            <a:r>
              <a:rPr lang="sk-SK" dirty="0" err="1" smtClean="0"/>
              <a:t>believed</a:t>
            </a:r>
            <a:r>
              <a:rPr lang="sk-SK" dirty="0" smtClean="0"/>
              <a:t> </a:t>
            </a:r>
            <a:r>
              <a:rPr lang="sk-SK" b="1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told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Use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b="1" dirty="0" err="1" smtClean="0"/>
              <a:t>relative</a:t>
            </a:r>
            <a:r>
              <a:rPr lang="sk-SK" b="1" dirty="0" smtClean="0"/>
              <a:t> </a:t>
            </a:r>
            <a:r>
              <a:rPr lang="sk-SK" b="1" dirty="0" err="1" smtClean="0"/>
              <a:t>pronoun</a:t>
            </a:r>
            <a:r>
              <a:rPr lang="sk-SK" b="1" dirty="0" smtClean="0"/>
              <a:t> THAT </a:t>
            </a:r>
            <a:r>
              <a:rPr lang="sk-SK" dirty="0" smtClean="0"/>
              <a:t>– </a:t>
            </a:r>
            <a:r>
              <a:rPr lang="sk-SK" dirty="0" err="1" smtClean="0"/>
              <a:t>subordination</a:t>
            </a:r>
            <a:r>
              <a:rPr lang="sk-SK" dirty="0" smtClean="0"/>
              <a:t> </a:t>
            </a:r>
            <a:r>
              <a:rPr lang="sk-SK" dirty="0" err="1" smtClean="0"/>
              <a:t>marker</a:t>
            </a:r>
            <a:r>
              <a:rPr lang="sk-SK" dirty="0" smtClean="0"/>
              <a:t> in </a:t>
            </a:r>
            <a:r>
              <a:rPr lang="sk-SK" b="1" dirty="0" err="1" smtClean="0"/>
              <a:t>relative</a:t>
            </a:r>
            <a:r>
              <a:rPr lang="sk-SK" b="1" dirty="0" smtClean="0"/>
              <a:t> </a:t>
            </a:r>
            <a:r>
              <a:rPr lang="sk-SK" b="1" dirty="0" err="1" smtClean="0"/>
              <a:t>clauses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claimed</a:t>
            </a:r>
            <a:r>
              <a:rPr lang="sk-SK" dirty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product</a:t>
            </a:r>
            <a:r>
              <a:rPr lang="sk-SK" dirty="0" smtClean="0"/>
              <a:t> </a:t>
            </a:r>
            <a:r>
              <a:rPr lang="sk-SK" b="1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could</a:t>
            </a:r>
            <a:r>
              <a:rPr lang="sk-SK" dirty="0" smtClean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count</a:t>
            </a:r>
            <a:r>
              <a:rPr lang="sk-SK" dirty="0" smtClean="0"/>
              <a:t> on.</a:t>
            </a:r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S-O </a:t>
            </a:r>
            <a:r>
              <a:rPr lang="sk-SK" dirty="0" err="1" smtClean="0"/>
              <a:t>inversion</a:t>
            </a:r>
            <a:r>
              <a:rPr lang="sk-SK" dirty="0" smtClean="0"/>
              <a:t> –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marker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Especially</a:t>
            </a:r>
            <a:r>
              <a:rPr lang="sk-SK" dirty="0" smtClean="0"/>
              <a:t> in </a:t>
            </a:r>
            <a:r>
              <a:rPr lang="sk-SK" dirty="0" err="1" smtClean="0"/>
              <a:t>conditional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b="1" dirty="0" smtClean="0"/>
              <a:t>Had I</a:t>
            </a:r>
            <a:r>
              <a:rPr lang="sk-SK" dirty="0" smtClean="0"/>
              <a:t> </a:t>
            </a:r>
            <a:r>
              <a:rPr lang="sk-SK" dirty="0" err="1" smtClean="0"/>
              <a:t>known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doing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homework</a:t>
            </a:r>
            <a:r>
              <a:rPr lang="sk-SK" dirty="0" smtClean="0"/>
              <a:t>, I </a:t>
            </a:r>
            <a:r>
              <a:rPr lang="sk-SK" dirty="0" err="1" smtClean="0"/>
              <a:t>wouldn´t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disturbed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. </a:t>
            </a:r>
          </a:p>
          <a:p>
            <a:r>
              <a:rPr lang="sk-SK" b="1" dirty="0" err="1" smtClean="0"/>
              <a:t>Were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dirty="0" smtClean="0"/>
              <a:t>a </a:t>
            </a:r>
            <a:r>
              <a:rPr lang="sk-SK" dirty="0" err="1" smtClean="0"/>
              <a:t>better</a:t>
            </a:r>
            <a:r>
              <a:rPr lang="sk-SK" dirty="0" smtClean="0"/>
              <a:t> </a:t>
            </a:r>
            <a:r>
              <a:rPr lang="sk-SK" dirty="0" err="1" smtClean="0"/>
              <a:t>student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pass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test.</a:t>
            </a:r>
          </a:p>
          <a:p>
            <a:r>
              <a:rPr lang="sk-SK" dirty="0" err="1" smtClean="0"/>
              <a:t>Fronting</a:t>
            </a:r>
            <a:r>
              <a:rPr lang="sk-SK" dirty="0" smtClean="0"/>
              <a:t>:</a:t>
            </a:r>
          </a:p>
          <a:p>
            <a:r>
              <a:rPr lang="sk-SK" b="1" dirty="0" err="1" smtClean="0"/>
              <a:t>Scared</a:t>
            </a:r>
            <a:r>
              <a:rPr lang="sk-SK" b="1" dirty="0" smtClean="0"/>
              <a:t> </a:t>
            </a:r>
            <a:r>
              <a:rPr lang="sk-SK" b="1" dirty="0" err="1" smtClean="0"/>
              <a:t>as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was</a:t>
            </a:r>
            <a:r>
              <a:rPr lang="sk-SK" dirty="0" smtClean="0"/>
              <a:t>, Maria </a:t>
            </a:r>
            <a:r>
              <a:rPr lang="sk-SK" dirty="0" err="1" smtClean="0"/>
              <a:t>couldn´t</a:t>
            </a:r>
            <a:r>
              <a:rPr lang="sk-SK" dirty="0" smtClean="0"/>
              <a:t> </a:t>
            </a:r>
            <a:r>
              <a:rPr lang="sk-SK" dirty="0" err="1" smtClean="0"/>
              <a:t>explain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had </a:t>
            </a:r>
            <a:r>
              <a:rPr lang="sk-SK" dirty="0" err="1" smtClean="0"/>
              <a:t>happened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absence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– </a:t>
            </a:r>
            <a:r>
              <a:rPr lang="sk-SK" dirty="0" err="1" smtClean="0"/>
              <a:t>indicator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Non-finite</a:t>
            </a:r>
            <a:r>
              <a:rPr lang="sk-SK" dirty="0" smtClean="0"/>
              <a:t> and </a:t>
            </a:r>
            <a:r>
              <a:rPr lang="sk-SK" dirty="0" err="1" smtClean="0"/>
              <a:t>verbless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– </a:t>
            </a:r>
            <a:r>
              <a:rPr lang="sk-SK" dirty="0" err="1" smtClean="0"/>
              <a:t>generally</a:t>
            </a:r>
            <a:r>
              <a:rPr lang="sk-SK" dirty="0" smtClean="0"/>
              <a:t> are </a:t>
            </a:r>
            <a:r>
              <a:rPr lang="sk-SK" dirty="0" err="1" smtClean="0"/>
              <a:t>dependent</a:t>
            </a:r>
            <a:endParaRPr lang="sk-SK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group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people</a:t>
            </a:r>
            <a:r>
              <a:rPr lang="sk-SK" dirty="0" smtClean="0"/>
              <a:t> had </a:t>
            </a:r>
            <a:r>
              <a:rPr lang="sk-SK" dirty="0" err="1" smtClean="0"/>
              <a:t>gathered</a:t>
            </a:r>
            <a:r>
              <a:rPr lang="sk-SK" dirty="0" smtClean="0"/>
              <a:t> (in </a:t>
            </a:r>
            <a:r>
              <a:rPr lang="sk-SK" dirty="0" err="1" smtClean="0"/>
              <a:t>order</a:t>
            </a:r>
            <a:r>
              <a:rPr lang="sk-SK" dirty="0" smtClean="0"/>
              <a:t>) </a:t>
            </a:r>
            <a:r>
              <a:rPr lang="sk-SK" b="1" u="sng" dirty="0" smtClean="0"/>
              <a:t>to </a:t>
            </a:r>
            <a:r>
              <a:rPr lang="sk-SK" b="1" u="sng" dirty="0" err="1" smtClean="0"/>
              <a:t>watch</a:t>
            </a:r>
            <a:r>
              <a:rPr lang="sk-SK" b="1" u="sng" dirty="0" smtClean="0"/>
              <a:t> </a:t>
            </a:r>
            <a:r>
              <a:rPr lang="sk-SK" u="sng" dirty="0" err="1" smtClean="0"/>
              <a:t>the</a:t>
            </a:r>
            <a:r>
              <a:rPr lang="sk-SK" u="sng" dirty="0" smtClean="0"/>
              <a:t> police in </a:t>
            </a:r>
            <a:r>
              <a:rPr lang="sk-SK" u="sng" dirty="0" err="1" smtClean="0"/>
              <a:t>action</a:t>
            </a:r>
            <a:r>
              <a:rPr lang="sk-SK" u="sng" dirty="0" smtClean="0"/>
              <a:t>. (</a:t>
            </a:r>
            <a:r>
              <a:rPr lang="sk-SK" u="sng" dirty="0" err="1" smtClean="0"/>
              <a:t>non-finite</a:t>
            </a:r>
            <a:r>
              <a:rPr lang="sk-SK" u="sng" dirty="0" smtClean="0"/>
              <a:t> </a:t>
            </a:r>
            <a:r>
              <a:rPr lang="sk-SK" u="sng" dirty="0" err="1" smtClean="0"/>
              <a:t>dependent</a:t>
            </a:r>
            <a:r>
              <a:rPr lang="sk-SK" u="sng" dirty="0" smtClean="0"/>
              <a:t> </a:t>
            </a:r>
            <a:r>
              <a:rPr lang="sk-SK" u="sng" dirty="0" err="1" smtClean="0"/>
              <a:t>clause</a:t>
            </a:r>
            <a:r>
              <a:rPr lang="sk-SK" u="sng" dirty="0" smtClean="0"/>
              <a:t>)</a:t>
            </a:r>
            <a:endParaRPr lang="sk-SK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To </a:t>
            </a:r>
            <a:r>
              <a:rPr lang="sk-SK" dirty="0" err="1" smtClean="0"/>
              <a:t>conclude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Simple</a:t>
            </a:r>
            <a:r>
              <a:rPr lang="sk-SK" b="1" dirty="0" smtClean="0"/>
              <a:t> </a:t>
            </a:r>
            <a:r>
              <a:rPr lang="sk-SK" b="1" dirty="0" err="1" smtClean="0"/>
              <a:t>sentences</a:t>
            </a:r>
            <a:r>
              <a:rPr lang="sk-SK" dirty="0" smtClean="0"/>
              <a:t>: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standing</a:t>
            </a:r>
            <a:r>
              <a:rPr lang="sk-SK" dirty="0" smtClean="0"/>
              <a:t> </a:t>
            </a:r>
            <a:r>
              <a:rPr lang="sk-SK" dirty="0" err="1" smtClean="0"/>
              <a:t>alone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no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attached</a:t>
            </a:r>
            <a:r>
              <a:rPr lang="sk-SK" dirty="0" smtClean="0"/>
              <a:t>  to </a:t>
            </a:r>
            <a:r>
              <a:rPr lang="sk-SK" dirty="0" err="1" smtClean="0"/>
              <a:t>them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Subject+Finite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(a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tense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has </a:t>
            </a:r>
            <a:r>
              <a:rPr lang="sk-SK" dirty="0" err="1" smtClean="0"/>
              <a:t>gone</a:t>
            </a:r>
            <a:r>
              <a:rPr lang="sk-SK" dirty="0" smtClean="0"/>
              <a:t> to </a:t>
            </a:r>
            <a:r>
              <a:rPr lang="sk-SK" dirty="0" err="1" smtClean="0"/>
              <a:t>school</a:t>
            </a:r>
            <a:r>
              <a:rPr lang="sk-SK" dirty="0" smtClean="0"/>
              <a:t>. (</a:t>
            </a:r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sentence=one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Subordination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Joining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unequal</a:t>
            </a:r>
            <a:r>
              <a:rPr lang="sk-SK" dirty="0" smtClean="0"/>
              <a:t> status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superordinate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depends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endParaRPr lang="sk-SK" dirty="0" smtClean="0"/>
          </a:p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 – </a:t>
            </a:r>
            <a:r>
              <a:rPr lang="sk-SK" dirty="0" err="1" smtClean="0"/>
              <a:t>linked</a:t>
            </a:r>
            <a:r>
              <a:rPr lang="sk-SK" dirty="0" smtClean="0"/>
              <a:t> by </a:t>
            </a:r>
            <a:r>
              <a:rPr lang="sk-SK" dirty="0" err="1" smtClean="0"/>
              <a:t>subordination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enables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speaker to </a:t>
            </a:r>
            <a:r>
              <a:rPr lang="sk-SK" dirty="0" err="1" smtClean="0"/>
              <a:t>express</a:t>
            </a:r>
            <a:r>
              <a:rPr lang="sk-SK" dirty="0" smtClean="0"/>
              <a:t> </a:t>
            </a:r>
            <a:r>
              <a:rPr lang="sk-SK" dirty="0" err="1" smtClean="0"/>
              <a:t>large</a:t>
            </a:r>
            <a:r>
              <a:rPr lang="sk-SK" dirty="0" smtClean="0"/>
              <a:t> variety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ideas</a:t>
            </a:r>
            <a:r>
              <a:rPr lang="sk-SK" dirty="0" smtClean="0"/>
              <a:t> or </a:t>
            </a:r>
            <a:r>
              <a:rPr lang="sk-SK" dirty="0" err="1" smtClean="0"/>
              <a:t>facts</a:t>
            </a:r>
            <a:endParaRPr lang="sk-SK" dirty="0" smtClean="0"/>
          </a:p>
          <a:p>
            <a:r>
              <a:rPr lang="sk-SK" dirty="0" smtClean="0"/>
              <a:t>To show </a:t>
            </a:r>
            <a:r>
              <a:rPr lang="sk-SK" dirty="0" err="1" smtClean="0"/>
              <a:t>relationships</a:t>
            </a:r>
            <a:r>
              <a:rPr lang="sk-SK" dirty="0" smtClean="0"/>
              <a:t> more </a:t>
            </a:r>
            <a:r>
              <a:rPr lang="sk-SK" dirty="0" err="1" smtClean="0"/>
              <a:t>clearly</a:t>
            </a:r>
            <a:r>
              <a:rPr lang="sk-SK" dirty="0" smtClean="0"/>
              <a:t> and </a:t>
            </a:r>
            <a:r>
              <a:rPr lang="sk-SK" dirty="0" err="1" smtClean="0"/>
              <a:t>specifically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Compound</a:t>
            </a:r>
            <a:r>
              <a:rPr lang="sk-SK" b="1" dirty="0" smtClean="0"/>
              <a:t> </a:t>
            </a:r>
            <a:r>
              <a:rPr lang="sk-SK" b="1" dirty="0" err="1" smtClean="0"/>
              <a:t>Sentences</a:t>
            </a:r>
            <a:endParaRPr lang="sk-SK" b="1" dirty="0" smtClean="0"/>
          </a:p>
          <a:p>
            <a:r>
              <a:rPr lang="sk-SK" dirty="0" smtClean="0"/>
              <a:t>More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i="1" dirty="0" err="1" smtClean="0"/>
              <a:t>She</a:t>
            </a:r>
            <a:r>
              <a:rPr lang="sk-SK" i="1" dirty="0" smtClean="0"/>
              <a:t> has </a:t>
            </a:r>
            <a:r>
              <a:rPr lang="sk-SK" i="1" dirty="0" err="1" smtClean="0"/>
              <a:t>gone</a:t>
            </a:r>
            <a:r>
              <a:rPr lang="sk-SK" i="1" dirty="0" smtClean="0"/>
              <a:t> to </a:t>
            </a:r>
            <a:r>
              <a:rPr lang="sk-SK" i="1" dirty="0" err="1" smtClean="0"/>
              <a:t>school</a:t>
            </a:r>
            <a:r>
              <a:rPr lang="sk-SK" i="1" dirty="0" smtClean="0"/>
              <a:t> </a:t>
            </a:r>
            <a:r>
              <a:rPr lang="sk-SK" u="sng" dirty="0" err="1" smtClean="0"/>
              <a:t>but</a:t>
            </a:r>
            <a:r>
              <a:rPr lang="sk-SK" dirty="0" smtClean="0"/>
              <a:t> </a:t>
            </a:r>
            <a:r>
              <a:rPr lang="sk-SK" i="1" dirty="0" err="1" smtClean="0"/>
              <a:t>her</a:t>
            </a:r>
            <a:r>
              <a:rPr lang="sk-SK" i="1" dirty="0" smtClean="0"/>
              <a:t> </a:t>
            </a:r>
            <a:r>
              <a:rPr lang="sk-SK" i="1" dirty="0" err="1" smtClean="0"/>
              <a:t>brother</a:t>
            </a:r>
            <a:r>
              <a:rPr lang="sk-SK" i="1" dirty="0" smtClean="0"/>
              <a:t> </a:t>
            </a:r>
            <a:r>
              <a:rPr lang="sk-SK" i="1" dirty="0" err="1" smtClean="0"/>
              <a:t>stayed</a:t>
            </a:r>
            <a:r>
              <a:rPr lang="sk-SK" i="1" dirty="0" smtClean="0"/>
              <a:t> </a:t>
            </a:r>
            <a:r>
              <a:rPr lang="sk-SK" i="1" dirty="0" err="1" smtClean="0"/>
              <a:t>at</a:t>
            </a:r>
            <a:r>
              <a:rPr lang="sk-SK" i="1" dirty="0" smtClean="0"/>
              <a:t> </a:t>
            </a:r>
            <a:r>
              <a:rPr lang="sk-SK" i="1" dirty="0" err="1" smtClean="0"/>
              <a:t>home</a:t>
            </a:r>
            <a:r>
              <a:rPr lang="sk-SK" i="1" dirty="0" smtClean="0"/>
              <a:t>.</a:t>
            </a:r>
          </a:p>
          <a:p>
            <a:r>
              <a:rPr lang="sk-SK" i="1" dirty="0" err="1" smtClean="0"/>
              <a:t>He</a:t>
            </a:r>
            <a:r>
              <a:rPr lang="sk-SK" i="1" dirty="0" smtClean="0"/>
              <a:t> </a:t>
            </a:r>
            <a:r>
              <a:rPr lang="sk-SK" i="1" dirty="0" err="1" smtClean="0"/>
              <a:t>moved</a:t>
            </a:r>
            <a:r>
              <a:rPr lang="sk-SK" i="1" dirty="0" smtClean="0"/>
              <a:t> to </a:t>
            </a:r>
            <a:r>
              <a:rPr lang="sk-SK" i="1" dirty="0" err="1" smtClean="0"/>
              <a:t>Seattle</a:t>
            </a:r>
            <a:r>
              <a:rPr lang="sk-SK" i="1" dirty="0" smtClean="0"/>
              <a:t> </a:t>
            </a:r>
            <a:r>
              <a:rPr lang="sk-SK" i="1" u="sng" dirty="0" smtClean="0"/>
              <a:t>and </a:t>
            </a:r>
            <a:r>
              <a:rPr lang="sk-SK" i="1" dirty="0" err="1" smtClean="0"/>
              <a:t>he</a:t>
            </a:r>
            <a:r>
              <a:rPr lang="sk-SK" i="1" dirty="0" smtClean="0"/>
              <a:t> </a:t>
            </a:r>
            <a:r>
              <a:rPr lang="sk-SK" i="1" dirty="0" err="1" smtClean="0"/>
              <a:t>started</a:t>
            </a:r>
            <a:r>
              <a:rPr lang="sk-SK" i="1" dirty="0" smtClean="0"/>
              <a:t> a new </a:t>
            </a:r>
            <a:r>
              <a:rPr lang="sk-SK" i="1" dirty="0" err="1" smtClean="0"/>
              <a:t>company</a:t>
            </a:r>
            <a:r>
              <a:rPr lang="sk-SK" i="1" dirty="0" smtClean="0"/>
              <a:t>.</a:t>
            </a:r>
            <a:endParaRPr lang="sk-SK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Complex</a:t>
            </a:r>
            <a:r>
              <a:rPr lang="sk-SK" b="1" dirty="0" smtClean="0"/>
              <a:t> </a:t>
            </a:r>
            <a:r>
              <a:rPr lang="sk-SK" b="1" dirty="0" err="1" smtClean="0"/>
              <a:t>sentences</a:t>
            </a:r>
            <a:r>
              <a:rPr lang="sk-SK" b="1" dirty="0" smtClean="0"/>
              <a:t>:</a:t>
            </a:r>
          </a:p>
          <a:p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and </a:t>
            </a:r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has </a:t>
            </a:r>
            <a:r>
              <a:rPr lang="sk-SK" dirty="0" err="1" smtClean="0"/>
              <a:t>gone</a:t>
            </a:r>
            <a:r>
              <a:rPr lang="sk-SK" dirty="0" smtClean="0"/>
              <a:t> to </a:t>
            </a:r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although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had a </a:t>
            </a:r>
            <a:r>
              <a:rPr lang="sk-SK" dirty="0" err="1" smtClean="0"/>
              <a:t>headache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Compound-Complex</a:t>
            </a:r>
            <a:r>
              <a:rPr lang="sk-SK" b="1" dirty="0" smtClean="0"/>
              <a:t> </a:t>
            </a:r>
            <a:r>
              <a:rPr lang="sk-SK" b="1" dirty="0" err="1" smtClean="0"/>
              <a:t>sentences</a:t>
            </a:r>
            <a:r>
              <a:rPr lang="sk-SK" b="1" dirty="0" smtClean="0"/>
              <a:t>:</a:t>
            </a:r>
          </a:p>
          <a:p>
            <a:r>
              <a:rPr lang="sk-SK" dirty="0" err="1" smtClean="0"/>
              <a:t>Two</a:t>
            </a:r>
            <a:r>
              <a:rPr lang="sk-SK" dirty="0" smtClean="0"/>
              <a:t> or more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and </a:t>
            </a:r>
            <a:r>
              <a:rPr lang="sk-SK" dirty="0" err="1" smtClean="0"/>
              <a:t>one</a:t>
            </a:r>
            <a:r>
              <a:rPr lang="sk-SK" dirty="0" smtClean="0"/>
              <a:t> more </a:t>
            </a:r>
            <a:r>
              <a:rPr lang="sk-SK" dirty="0" err="1" smtClean="0"/>
              <a:t>more</a:t>
            </a:r>
            <a:r>
              <a:rPr lang="sk-SK" dirty="0" smtClean="0"/>
              <a:t>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:</a:t>
            </a:r>
          </a:p>
          <a:p>
            <a:r>
              <a:rPr lang="sk-SK" b="1" dirty="0" err="1" smtClean="0"/>
              <a:t>She</a:t>
            </a:r>
            <a:r>
              <a:rPr lang="sk-SK" b="1" dirty="0" smtClean="0"/>
              <a:t> has </a:t>
            </a:r>
            <a:r>
              <a:rPr lang="sk-SK" b="1" dirty="0" err="1" smtClean="0"/>
              <a:t>gone</a:t>
            </a:r>
            <a:r>
              <a:rPr lang="sk-SK" b="1" dirty="0" smtClean="0"/>
              <a:t> to </a:t>
            </a:r>
            <a:r>
              <a:rPr lang="sk-SK" b="1" dirty="0" err="1" smtClean="0"/>
              <a:t>school</a:t>
            </a:r>
            <a:r>
              <a:rPr lang="sk-SK" b="1" dirty="0" smtClean="0"/>
              <a:t> </a:t>
            </a:r>
            <a:r>
              <a:rPr lang="sk-SK" i="1" dirty="0" err="1" smtClean="0"/>
              <a:t>although</a:t>
            </a:r>
            <a:r>
              <a:rPr lang="sk-SK" i="1" dirty="0" smtClean="0"/>
              <a:t> </a:t>
            </a:r>
            <a:r>
              <a:rPr lang="sk-SK" i="1" dirty="0" err="1" smtClean="0"/>
              <a:t>she</a:t>
            </a:r>
            <a:r>
              <a:rPr lang="sk-SK" i="1" dirty="0" smtClean="0"/>
              <a:t> had a </a:t>
            </a:r>
            <a:r>
              <a:rPr lang="sk-SK" i="1" dirty="0" err="1" smtClean="0"/>
              <a:t>headache</a:t>
            </a:r>
            <a:r>
              <a:rPr lang="sk-SK" dirty="0" smtClean="0"/>
              <a:t>, </a:t>
            </a:r>
            <a:r>
              <a:rPr lang="sk-SK" u="sng" dirty="0" err="1" smtClean="0"/>
              <a:t>but</a:t>
            </a:r>
            <a:r>
              <a:rPr lang="sk-SK" dirty="0" smtClean="0"/>
              <a:t>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b="1" dirty="0" err="1" smtClean="0"/>
              <a:t>brother</a:t>
            </a:r>
            <a:r>
              <a:rPr lang="sk-SK" b="1" dirty="0" smtClean="0"/>
              <a:t> </a:t>
            </a:r>
            <a:r>
              <a:rPr lang="sk-SK" b="1" dirty="0" err="1" smtClean="0"/>
              <a:t>stayed</a:t>
            </a:r>
            <a:r>
              <a:rPr lang="sk-SK" b="1" dirty="0" smtClean="0"/>
              <a:t> </a:t>
            </a:r>
            <a:r>
              <a:rPr lang="sk-SK" b="1" dirty="0" err="1" smtClean="0"/>
              <a:t>at</a:t>
            </a:r>
            <a:r>
              <a:rPr lang="sk-SK" b="1" dirty="0" smtClean="0"/>
              <a:t> </a:t>
            </a:r>
            <a:r>
              <a:rPr lang="sk-SK" b="1" dirty="0" err="1" smtClean="0"/>
              <a:t>home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Complex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endParaRPr lang="sk-SK" dirty="0" smtClean="0"/>
          </a:p>
          <a:p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b="1" dirty="0" err="1" smtClean="0"/>
              <a:t>Since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was</a:t>
            </a:r>
            <a:r>
              <a:rPr lang="sk-SK" b="1" dirty="0" smtClean="0"/>
              <a:t> </a:t>
            </a:r>
            <a:r>
              <a:rPr lang="sk-SK" b="1" dirty="0" err="1" smtClean="0"/>
              <a:t>healthy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need</a:t>
            </a:r>
            <a:r>
              <a:rPr lang="sk-SK" dirty="0" smtClean="0"/>
              <a:t> </a:t>
            </a:r>
            <a:r>
              <a:rPr lang="sk-SK" dirty="0" err="1" smtClean="0"/>
              <a:t>special</a:t>
            </a:r>
            <a:r>
              <a:rPr lang="sk-SK" dirty="0" smtClean="0"/>
              <a:t> </a:t>
            </a:r>
            <a:r>
              <a:rPr lang="sk-SK" dirty="0" err="1" smtClean="0"/>
              <a:t>care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Since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was</a:t>
            </a:r>
            <a:r>
              <a:rPr lang="sk-SK" b="1" dirty="0" smtClean="0"/>
              <a:t> </a:t>
            </a:r>
            <a:r>
              <a:rPr lang="sk-SK" b="1" dirty="0" err="1" smtClean="0"/>
              <a:t>healthy</a:t>
            </a:r>
            <a:r>
              <a:rPr lang="sk-SK" b="1" dirty="0" smtClean="0"/>
              <a:t> –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need</a:t>
            </a:r>
            <a:r>
              <a:rPr lang="sk-SK" dirty="0" smtClean="0"/>
              <a:t> </a:t>
            </a:r>
            <a:r>
              <a:rPr lang="sk-SK" dirty="0" err="1" smtClean="0"/>
              <a:t>special</a:t>
            </a:r>
            <a:r>
              <a:rPr lang="sk-SK" dirty="0" smtClean="0"/>
              <a:t> </a:t>
            </a:r>
            <a:r>
              <a:rPr lang="sk-SK" dirty="0" err="1" smtClean="0"/>
              <a:t>care</a:t>
            </a:r>
            <a:r>
              <a:rPr lang="sk-SK" dirty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indep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Since</a:t>
            </a:r>
            <a:r>
              <a:rPr lang="sk-SK" b="1" dirty="0" smtClean="0"/>
              <a:t> </a:t>
            </a:r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was</a:t>
            </a:r>
            <a:r>
              <a:rPr lang="sk-SK" b="1" dirty="0" smtClean="0"/>
              <a:t> </a:t>
            </a:r>
            <a:r>
              <a:rPr lang="sk-SK" b="1" dirty="0" err="1" smtClean="0"/>
              <a:t>healthy</a:t>
            </a:r>
            <a:r>
              <a:rPr lang="sk-SK" dirty="0" smtClean="0"/>
              <a:t>,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need</a:t>
            </a:r>
            <a:r>
              <a:rPr lang="sk-SK" dirty="0" smtClean="0"/>
              <a:t> </a:t>
            </a:r>
            <a:r>
              <a:rPr lang="sk-SK" dirty="0" err="1" smtClean="0"/>
              <a:t>special</a:t>
            </a:r>
            <a:r>
              <a:rPr lang="sk-SK" dirty="0" smtClean="0"/>
              <a:t> </a:t>
            </a:r>
            <a:r>
              <a:rPr lang="sk-SK" dirty="0" err="1" smtClean="0"/>
              <a:t>care</a:t>
            </a:r>
            <a:r>
              <a:rPr lang="sk-SK" dirty="0" smtClean="0"/>
              <a:t>.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– </a:t>
            </a:r>
            <a:r>
              <a:rPr lang="sk-SK" dirty="0" err="1" smtClean="0"/>
              <a:t>having</a:t>
            </a:r>
            <a:r>
              <a:rPr lang="sk-SK" dirty="0" smtClean="0"/>
              <a:t>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own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(</a:t>
            </a:r>
            <a:r>
              <a:rPr lang="sk-SK" dirty="0" err="1" smtClean="0"/>
              <a:t>she</a:t>
            </a:r>
            <a:r>
              <a:rPr lang="sk-SK" dirty="0" smtClean="0"/>
              <a:t>) and </a:t>
            </a:r>
            <a:r>
              <a:rPr lang="sk-SK" dirty="0" err="1" smtClean="0"/>
              <a:t>verb</a:t>
            </a:r>
            <a:r>
              <a:rPr lang="sk-SK" dirty="0" smtClean="0"/>
              <a:t> (</a:t>
            </a:r>
            <a:r>
              <a:rPr lang="sk-SK" dirty="0" err="1" smtClean="0"/>
              <a:t>was</a:t>
            </a:r>
            <a:r>
              <a:rPr lang="sk-SK" dirty="0" smtClean="0"/>
              <a:t>) and </a:t>
            </a:r>
            <a:r>
              <a:rPr lang="sk-SK" dirty="0" err="1" smtClean="0"/>
              <a:t>complement</a:t>
            </a:r>
            <a:r>
              <a:rPr lang="sk-SK" dirty="0" smtClean="0"/>
              <a:t> (</a:t>
            </a:r>
            <a:r>
              <a:rPr lang="sk-SK" dirty="0" err="1" smtClean="0"/>
              <a:t>healthy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–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dep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 </a:t>
            </a:r>
            <a:r>
              <a:rPr lang="sk-SK" dirty="0" err="1" smtClean="0"/>
              <a:t>inside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(so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superodinate</a:t>
            </a:r>
            <a:r>
              <a:rPr lang="sk-SK" dirty="0" smtClean="0"/>
              <a:t> to </a:t>
            </a:r>
            <a:r>
              <a:rPr lang="sk-SK" dirty="0" err="1" smtClean="0"/>
              <a:t>it</a:t>
            </a:r>
            <a:r>
              <a:rPr lang="sk-SK" dirty="0" smtClean="0"/>
              <a:t>)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b="1" dirty="0" err="1" smtClean="0"/>
              <a:t>that</a:t>
            </a:r>
            <a:r>
              <a:rPr lang="sk-SK" b="1" dirty="0" smtClean="0"/>
              <a:t> </a:t>
            </a:r>
            <a:r>
              <a:rPr lang="sk-SK" b="1" dirty="0" err="1" smtClean="0"/>
              <a:t>you</a:t>
            </a:r>
            <a:r>
              <a:rPr lang="sk-SK" b="1" dirty="0" smtClean="0"/>
              <a:t> </a:t>
            </a:r>
            <a:r>
              <a:rPr lang="sk-SK" b="1" dirty="0" err="1" smtClean="0"/>
              <a:t>can</a:t>
            </a:r>
            <a:r>
              <a:rPr lang="sk-SK" b="1" dirty="0" smtClean="0"/>
              <a:t> do 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b="1" u="sng" dirty="0" err="1" smtClean="0"/>
              <a:t>if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you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try</a:t>
            </a:r>
            <a:r>
              <a:rPr lang="sk-SK" b="1" u="sng" dirty="0" smtClean="0"/>
              <a:t>.</a:t>
            </a:r>
            <a:endParaRPr lang="sk-SK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 </a:t>
            </a:r>
            <a:r>
              <a:rPr lang="sk-SK" dirty="0" err="1" smtClean="0"/>
              <a:t>know</a:t>
            </a:r>
            <a:r>
              <a:rPr lang="sk-SK" dirty="0" smtClean="0"/>
              <a:t> </a:t>
            </a:r>
            <a:r>
              <a:rPr lang="sk-SK" i="1" dirty="0" err="1" smtClean="0"/>
              <a:t>that</a:t>
            </a:r>
            <a:r>
              <a:rPr lang="sk-SK" i="1" dirty="0" smtClean="0"/>
              <a:t> </a:t>
            </a:r>
            <a:r>
              <a:rPr lang="sk-SK" i="1" dirty="0" err="1" smtClean="0"/>
              <a:t>you</a:t>
            </a:r>
            <a:r>
              <a:rPr lang="sk-SK" i="1" dirty="0" smtClean="0"/>
              <a:t> </a:t>
            </a:r>
            <a:r>
              <a:rPr lang="sk-SK" i="1" dirty="0" err="1" smtClean="0"/>
              <a:t>can</a:t>
            </a:r>
            <a:r>
              <a:rPr lang="sk-SK" i="1" dirty="0" smtClean="0"/>
              <a:t> do </a:t>
            </a:r>
            <a:r>
              <a:rPr lang="sk-SK" i="1" dirty="0" err="1" smtClean="0"/>
              <a:t>it</a:t>
            </a:r>
            <a:r>
              <a:rPr lang="sk-SK" i="1" dirty="0" smtClean="0"/>
              <a:t> </a:t>
            </a:r>
            <a:r>
              <a:rPr lang="sk-SK" i="1" u="sng" dirty="0" err="1" smtClean="0"/>
              <a:t>if</a:t>
            </a:r>
            <a:r>
              <a:rPr lang="sk-SK" i="1" u="sng" dirty="0" smtClean="0"/>
              <a:t> </a:t>
            </a:r>
            <a:r>
              <a:rPr lang="sk-SK" i="1" u="sng" dirty="0" err="1" smtClean="0"/>
              <a:t>you</a:t>
            </a:r>
            <a:r>
              <a:rPr lang="sk-SK" i="1" u="sng" dirty="0" smtClean="0"/>
              <a:t> </a:t>
            </a:r>
            <a:r>
              <a:rPr lang="sk-SK" i="1" u="sng" dirty="0" err="1" smtClean="0"/>
              <a:t>try</a:t>
            </a:r>
            <a:r>
              <a:rPr lang="sk-SK" i="1" dirty="0" smtClean="0"/>
              <a:t>. </a:t>
            </a:r>
            <a:r>
              <a:rPr lang="sk-SK" dirty="0" smtClean="0"/>
              <a:t>– 3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Independent</a:t>
            </a:r>
            <a:r>
              <a:rPr lang="sk-SK" dirty="0" smtClean="0"/>
              <a:t> c. 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I </a:t>
            </a:r>
            <a:r>
              <a:rPr lang="sk-SK" dirty="0" err="1" smtClean="0"/>
              <a:t>know</a:t>
            </a:r>
            <a:endParaRPr lang="sk-SK" dirty="0" smtClean="0"/>
          </a:p>
          <a:p>
            <a:r>
              <a:rPr lang="sk-SK" dirty="0" smtClean="0"/>
              <a:t>S + V</a:t>
            </a:r>
          </a:p>
          <a:p>
            <a:r>
              <a:rPr lang="sk-SK" dirty="0" err="1" smtClean="0"/>
              <a:t>Superordinate</a:t>
            </a:r>
            <a:r>
              <a:rPr lang="sk-SK" dirty="0" smtClean="0"/>
              <a:t> to </a:t>
            </a:r>
            <a:r>
              <a:rPr lang="sk-SK" i="1" dirty="0" err="1" smtClean="0"/>
              <a:t>that</a:t>
            </a:r>
            <a:r>
              <a:rPr lang="sk-SK" i="1" dirty="0" smtClean="0"/>
              <a:t> </a:t>
            </a:r>
            <a:r>
              <a:rPr lang="sk-SK" i="1" dirty="0" err="1" smtClean="0"/>
              <a:t>clause</a:t>
            </a:r>
            <a:r>
              <a:rPr lang="sk-SK" i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functions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(1, 2)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That</a:t>
            </a:r>
            <a:r>
              <a:rPr lang="sk-SK" b="1" dirty="0" smtClean="0"/>
              <a:t> </a:t>
            </a:r>
            <a:r>
              <a:rPr lang="sk-SK" b="1" dirty="0" err="1" smtClean="0"/>
              <a:t>you</a:t>
            </a:r>
            <a:r>
              <a:rPr lang="sk-SK" b="1" dirty="0" smtClean="0"/>
              <a:t> </a:t>
            </a:r>
            <a:r>
              <a:rPr lang="sk-SK" b="1" dirty="0" err="1" smtClean="0"/>
              <a:t>can</a:t>
            </a:r>
            <a:r>
              <a:rPr lang="sk-SK" b="1" dirty="0" smtClean="0"/>
              <a:t> do </a:t>
            </a:r>
            <a:r>
              <a:rPr lang="sk-SK" b="1" dirty="0" err="1" smtClean="0"/>
              <a:t>it</a:t>
            </a:r>
            <a:endParaRPr lang="sk-SK" b="1" dirty="0" smtClean="0"/>
          </a:p>
          <a:p>
            <a:r>
              <a:rPr lang="sk-SK" dirty="0" err="1" smtClean="0"/>
              <a:t>Depend.cl</a:t>
            </a:r>
            <a:r>
              <a:rPr lang="sk-SK" dirty="0" smtClean="0"/>
              <a:t>. No 1 (</a:t>
            </a:r>
            <a:r>
              <a:rPr lang="sk-SK" dirty="0" err="1" smtClean="0"/>
              <a:t>superordinate</a:t>
            </a:r>
            <a:r>
              <a:rPr lang="sk-SK" dirty="0" smtClean="0"/>
              <a:t> to </a:t>
            </a:r>
            <a:r>
              <a:rPr lang="sk-SK" dirty="0" err="1" smtClean="0"/>
              <a:t>another</a:t>
            </a:r>
            <a:r>
              <a:rPr lang="sk-SK" dirty="0" smtClean="0"/>
              <a:t> </a:t>
            </a:r>
            <a:r>
              <a:rPr lang="sk-SK" dirty="0" err="1" smtClean="0"/>
              <a:t>depend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 – </a:t>
            </a:r>
            <a:r>
              <a:rPr lang="sk-SK" dirty="0" err="1" smtClean="0"/>
              <a:t>if-clause</a:t>
            </a:r>
            <a:r>
              <a:rPr lang="sk-SK" dirty="0" smtClean="0"/>
              <a:t> – </a:t>
            </a:r>
            <a:r>
              <a:rPr lang="sk-SK" dirty="0" err="1" smtClean="0"/>
              <a:t>being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adverbial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Conjunction</a:t>
            </a:r>
            <a:r>
              <a:rPr lang="sk-SK" dirty="0" smtClean="0"/>
              <a:t>, S+V, 0</a:t>
            </a:r>
          </a:p>
          <a:p>
            <a:r>
              <a:rPr lang="sk-SK" b="1" dirty="0" err="1" smtClean="0"/>
              <a:t>If</a:t>
            </a:r>
            <a:r>
              <a:rPr lang="sk-SK" b="1" dirty="0" smtClean="0"/>
              <a:t> </a:t>
            </a:r>
            <a:r>
              <a:rPr lang="sk-SK" b="1" dirty="0" err="1" smtClean="0"/>
              <a:t>you</a:t>
            </a:r>
            <a:r>
              <a:rPr lang="sk-SK" b="1" dirty="0" smtClean="0"/>
              <a:t> </a:t>
            </a:r>
            <a:r>
              <a:rPr lang="sk-SK" b="1" dirty="0" err="1" smtClean="0"/>
              <a:t>try</a:t>
            </a:r>
            <a:endParaRPr lang="sk-SK" b="1" dirty="0" smtClean="0"/>
          </a:p>
          <a:p>
            <a:r>
              <a:rPr lang="sk-SK" dirty="0" err="1" smtClean="0"/>
              <a:t>Depend.cl</a:t>
            </a:r>
            <a:r>
              <a:rPr lang="sk-SK" dirty="0" smtClean="0"/>
              <a:t>. No 2</a:t>
            </a:r>
          </a:p>
          <a:p>
            <a:r>
              <a:rPr lang="sk-SK" dirty="0" err="1" smtClean="0"/>
              <a:t>Adverbial</a:t>
            </a:r>
            <a:r>
              <a:rPr lang="sk-SK" dirty="0" smtClean="0"/>
              <a:t> (</a:t>
            </a:r>
            <a:r>
              <a:rPr lang="sk-SK" dirty="0" err="1" smtClean="0"/>
              <a:t>conjunction</a:t>
            </a:r>
            <a:r>
              <a:rPr lang="sk-SK" dirty="0" smtClean="0"/>
              <a:t>, S+V)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indep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 – </a:t>
            </a:r>
            <a:r>
              <a:rPr lang="sk-SK" dirty="0" err="1" smtClean="0"/>
              <a:t>almost</a:t>
            </a:r>
            <a:r>
              <a:rPr lang="sk-SK" dirty="0" smtClean="0"/>
              <a:t> </a:t>
            </a:r>
            <a:r>
              <a:rPr lang="sk-SK" dirty="0" err="1" smtClean="0"/>
              <a:t>always</a:t>
            </a:r>
            <a:r>
              <a:rPr lang="sk-SK" dirty="0" smtClean="0"/>
              <a:t> a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Depen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 –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finite</a:t>
            </a:r>
            <a:r>
              <a:rPr lang="sk-SK" dirty="0" smtClean="0"/>
              <a:t>, </a:t>
            </a:r>
            <a:r>
              <a:rPr lang="sk-SK" dirty="0" err="1" smtClean="0"/>
              <a:t>non-finite</a:t>
            </a:r>
            <a:r>
              <a:rPr lang="sk-SK" dirty="0" smtClean="0"/>
              <a:t> and </a:t>
            </a:r>
            <a:r>
              <a:rPr lang="sk-SK" dirty="0" err="1" smtClean="0"/>
              <a:t>verbless</a:t>
            </a:r>
            <a:endParaRPr lang="sk-SK" dirty="0" smtClean="0"/>
          </a:p>
          <a:p>
            <a:r>
              <a:rPr lang="sk-SK" b="1" dirty="0" err="1" smtClean="0"/>
              <a:t>Having</a:t>
            </a:r>
            <a:r>
              <a:rPr lang="sk-SK" b="1" dirty="0" smtClean="0"/>
              <a:t> </a:t>
            </a:r>
            <a:r>
              <a:rPr lang="sk-SK" b="1" dirty="0" err="1" smtClean="0"/>
              <a:t>left</a:t>
            </a:r>
            <a:r>
              <a:rPr lang="sk-SK" b="1" dirty="0" smtClean="0"/>
              <a:t> </a:t>
            </a:r>
            <a:r>
              <a:rPr lang="sk-SK" b="1" u="sng" dirty="0" err="1" smtClean="0"/>
              <a:t>before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the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letter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arrived</a:t>
            </a:r>
            <a:r>
              <a:rPr lang="sk-SK" dirty="0" smtClean="0"/>
              <a:t>,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surprised</a:t>
            </a:r>
            <a:r>
              <a:rPr lang="sk-SK" dirty="0" smtClean="0"/>
              <a:t> to </a:t>
            </a:r>
            <a:r>
              <a:rPr lang="sk-SK" dirty="0" err="1" smtClean="0"/>
              <a:t>find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wife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station</a:t>
            </a:r>
            <a:r>
              <a:rPr lang="sk-SK" dirty="0" smtClean="0"/>
              <a:t>. (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</a:t>
            </a:r>
            <a:r>
              <a:rPr lang="sk-SK" dirty="0" err="1" smtClean="0"/>
              <a:t>containing</a:t>
            </a:r>
            <a:r>
              <a:rPr lang="sk-SK" dirty="0" smtClean="0"/>
              <a:t> a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Subordination</a:t>
            </a:r>
            <a:r>
              <a:rPr lang="sk-SK" dirty="0" smtClean="0"/>
              <a:t> </a:t>
            </a:r>
            <a:r>
              <a:rPr lang="sk-SK" dirty="0" err="1" smtClean="0"/>
              <a:t>signal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err="1" smtClean="0"/>
              <a:t>Subordinating</a:t>
            </a:r>
            <a:r>
              <a:rPr lang="sk-SK" b="1" dirty="0" smtClean="0"/>
              <a:t> </a:t>
            </a:r>
            <a:r>
              <a:rPr lang="sk-SK" b="1" dirty="0" err="1" smtClean="0"/>
              <a:t>conjunction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b="1" dirty="0" err="1" smtClean="0"/>
              <a:t>Wh-element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b="1" dirty="0" err="1" smtClean="0"/>
              <a:t>That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b="1" dirty="0" err="1" smtClean="0"/>
              <a:t>Subject-Operator</a:t>
            </a:r>
            <a:r>
              <a:rPr lang="sk-SK" b="1" dirty="0" smtClean="0"/>
              <a:t> </a:t>
            </a:r>
            <a:r>
              <a:rPr lang="sk-SK" b="1" dirty="0" err="1" smtClean="0"/>
              <a:t>inversion</a:t>
            </a:r>
            <a:endParaRPr lang="sk-SK" b="1" dirty="0" smtClean="0"/>
          </a:p>
          <a:p>
            <a:endParaRPr lang="sk-SK" b="1" dirty="0" smtClean="0"/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absence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a </a:t>
            </a:r>
            <a:r>
              <a:rPr lang="sk-SK" b="1" dirty="0" err="1" smtClean="0"/>
              <a:t>finite</a:t>
            </a:r>
            <a:r>
              <a:rPr lang="sk-SK" b="1" dirty="0" smtClean="0"/>
              <a:t> </a:t>
            </a:r>
            <a:r>
              <a:rPr lang="sk-SK" b="1" dirty="0" err="1" smtClean="0"/>
              <a:t>verb</a:t>
            </a:r>
            <a:endParaRPr lang="sk-SK" b="1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went</a:t>
            </a:r>
            <a:r>
              <a:rPr lang="sk-SK" dirty="0" smtClean="0"/>
              <a:t> </a:t>
            </a:r>
            <a:r>
              <a:rPr lang="sk-SK" dirty="0" err="1" smtClean="0"/>
              <a:t>swimming</a:t>
            </a:r>
            <a:r>
              <a:rPr lang="sk-SK" dirty="0" smtClean="0"/>
              <a:t> </a:t>
            </a:r>
            <a:r>
              <a:rPr lang="sk-SK" b="1" dirty="0" err="1" smtClean="0"/>
              <a:t>although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rather</a:t>
            </a:r>
            <a:r>
              <a:rPr lang="sk-SK" dirty="0" smtClean="0"/>
              <a:t> </a:t>
            </a:r>
            <a:r>
              <a:rPr lang="sk-SK" dirty="0" err="1" smtClean="0"/>
              <a:t>cold</a:t>
            </a:r>
            <a:r>
              <a:rPr lang="sk-SK" dirty="0" smtClean="0"/>
              <a:t>.</a:t>
            </a:r>
          </a:p>
          <a:p>
            <a:r>
              <a:rPr lang="sk-SK" dirty="0" smtClean="0"/>
              <a:t>Jane has </a:t>
            </a:r>
            <a:r>
              <a:rPr lang="sk-SK" dirty="0" err="1" smtClean="0"/>
              <a:t>forgotten</a:t>
            </a:r>
            <a:r>
              <a:rPr lang="sk-SK" dirty="0" smtClean="0"/>
              <a:t> </a:t>
            </a:r>
            <a:r>
              <a:rPr lang="sk-SK" b="1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wanted</a:t>
            </a:r>
            <a:r>
              <a:rPr lang="sk-SK" dirty="0" smtClean="0"/>
              <a:t> to </a:t>
            </a:r>
            <a:r>
              <a:rPr lang="sk-SK" dirty="0" err="1" smtClean="0"/>
              <a:t>ask</a:t>
            </a:r>
            <a:r>
              <a:rPr lang="sk-SK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did´not</a:t>
            </a:r>
            <a:r>
              <a:rPr lang="sk-SK" dirty="0" smtClean="0"/>
              <a:t> </a:t>
            </a:r>
            <a:r>
              <a:rPr lang="sk-SK" dirty="0" err="1" smtClean="0"/>
              <a:t>notice</a:t>
            </a:r>
            <a:r>
              <a:rPr lang="sk-SK" dirty="0" smtClean="0"/>
              <a:t> </a:t>
            </a:r>
            <a:r>
              <a:rPr lang="sk-SK" b="1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cheating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Had I </a:t>
            </a:r>
            <a:r>
              <a:rPr lang="sk-SK" dirty="0" err="1" smtClean="0"/>
              <a:t>known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would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, I </a:t>
            </a:r>
            <a:r>
              <a:rPr lang="sk-SK" dirty="0" err="1" smtClean="0"/>
              <a:t>wouldn´t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Not</a:t>
            </a:r>
            <a:r>
              <a:rPr lang="sk-SK" b="1" dirty="0" smtClean="0"/>
              <a:t> </a:t>
            </a:r>
            <a:r>
              <a:rPr lang="sk-SK" b="1" dirty="0" err="1" smtClean="0"/>
              <a:t>knowing</a:t>
            </a:r>
            <a:r>
              <a:rPr lang="sk-SK" b="1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to do,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child</a:t>
            </a:r>
            <a:r>
              <a:rPr lang="sk-SK" dirty="0" smtClean="0"/>
              <a:t> </a:t>
            </a:r>
            <a:r>
              <a:rPr lang="sk-SK" dirty="0" err="1" smtClean="0"/>
              <a:t>started</a:t>
            </a:r>
            <a:r>
              <a:rPr lang="sk-SK" dirty="0" smtClean="0"/>
              <a:t> to </a:t>
            </a:r>
            <a:r>
              <a:rPr lang="sk-SK" dirty="0" err="1" smtClean="0"/>
              <a:t>cry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Subordinators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Formal</a:t>
            </a:r>
            <a:r>
              <a:rPr lang="sk-SK" dirty="0" smtClean="0"/>
              <a:t> device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subordination</a:t>
            </a:r>
            <a:endParaRPr lang="sk-SK" dirty="0" smtClean="0"/>
          </a:p>
          <a:p>
            <a:r>
              <a:rPr lang="sk-SK" dirty="0" err="1" smtClean="0"/>
              <a:t>Particularly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finite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Come</a:t>
            </a:r>
            <a:r>
              <a:rPr lang="sk-SK" dirty="0" smtClean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beginning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depend</a:t>
            </a:r>
            <a:r>
              <a:rPr lang="sk-SK" dirty="0" smtClean="0"/>
              <a:t>.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establish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relationship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rest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3 </a:t>
            </a:r>
            <a:r>
              <a:rPr lang="sk-SK" dirty="0" err="1" smtClean="0"/>
              <a:t>types</a:t>
            </a:r>
            <a:r>
              <a:rPr lang="sk-SK" dirty="0" smtClean="0"/>
              <a:t> – </a:t>
            </a:r>
            <a:r>
              <a:rPr lang="sk-SK" dirty="0" err="1" smtClean="0"/>
              <a:t>according</a:t>
            </a:r>
            <a:r>
              <a:rPr lang="sk-SK" dirty="0" smtClean="0"/>
              <a:t> to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types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introduce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</a:t>
            </a:r>
            <a:r>
              <a:rPr lang="sk-SK" dirty="0" err="1" smtClean="0"/>
              <a:t>introducing</a:t>
            </a:r>
            <a:r>
              <a:rPr lang="sk-SK" dirty="0" smtClean="0"/>
              <a:t> </a:t>
            </a:r>
            <a:r>
              <a:rPr lang="sk-SK" dirty="0" err="1" smtClean="0"/>
              <a:t>adverbial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After</a:t>
            </a:r>
            <a:r>
              <a:rPr lang="sk-SK" dirty="0" smtClean="0"/>
              <a:t>, </a:t>
            </a:r>
            <a:r>
              <a:rPr lang="sk-SK" dirty="0" err="1" smtClean="0"/>
              <a:t>as</a:t>
            </a:r>
            <a:r>
              <a:rPr lang="sk-SK" dirty="0" smtClean="0"/>
              <a:t>, </a:t>
            </a:r>
            <a:r>
              <a:rPr lang="sk-SK" dirty="0" err="1" smtClean="0"/>
              <a:t>because</a:t>
            </a:r>
            <a:r>
              <a:rPr lang="sk-SK" dirty="0" smtClean="0"/>
              <a:t>, </a:t>
            </a:r>
            <a:r>
              <a:rPr lang="sk-SK" dirty="0" err="1" smtClean="0"/>
              <a:t>if</a:t>
            </a:r>
            <a:r>
              <a:rPr lang="sk-SK" dirty="0" smtClean="0"/>
              <a:t>, </a:t>
            </a:r>
            <a:r>
              <a:rPr lang="sk-SK" dirty="0" err="1" smtClean="0"/>
              <a:t>since</a:t>
            </a:r>
            <a:r>
              <a:rPr lang="sk-SK" dirty="0" smtClean="0"/>
              <a:t>, (</a:t>
            </a:r>
            <a:r>
              <a:rPr lang="sk-SK" dirty="0" err="1" smtClean="0"/>
              <a:t>al</a:t>
            </a:r>
            <a:r>
              <a:rPr lang="sk-SK" dirty="0" smtClean="0"/>
              <a:t>)</a:t>
            </a:r>
            <a:r>
              <a:rPr lang="sk-SK" dirty="0" err="1" smtClean="0"/>
              <a:t>though</a:t>
            </a:r>
            <a:r>
              <a:rPr lang="sk-SK" dirty="0" smtClean="0"/>
              <a:t>, </a:t>
            </a:r>
            <a:r>
              <a:rPr lang="sk-SK" dirty="0" err="1" smtClean="0"/>
              <a:t>whether</a:t>
            </a:r>
            <a:r>
              <a:rPr lang="sk-SK" dirty="0" smtClean="0"/>
              <a:t>, </a:t>
            </a:r>
            <a:r>
              <a:rPr lang="sk-SK" dirty="0" err="1" smtClean="0"/>
              <a:t>while</a:t>
            </a:r>
            <a:r>
              <a:rPr lang="sk-SK" dirty="0" smtClean="0"/>
              <a:t> </a:t>
            </a:r>
            <a:r>
              <a:rPr lang="sk-SK" dirty="0" err="1" smtClean="0"/>
              <a:t>etc</a:t>
            </a:r>
            <a:r>
              <a:rPr lang="sk-SK" dirty="0" smtClean="0"/>
              <a:t>.</a:t>
            </a:r>
          </a:p>
          <a:p>
            <a:r>
              <a:rPr lang="sk-SK" dirty="0" smtClean="0"/>
              <a:t>2. </a:t>
            </a:r>
            <a:r>
              <a:rPr lang="sk-SK" dirty="0" err="1" smtClean="0"/>
              <a:t>degree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As</a:t>
            </a:r>
            <a:r>
              <a:rPr lang="sk-SK" dirty="0" smtClean="0"/>
              <a:t>, </a:t>
            </a:r>
            <a:r>
              <a:rPr lang="sk-SK" dirty="0" err="1" smtClean="0"/>
              <a:t>than</a:t>
            </a:r>
            <a:r>
              <a:rPr lang="sk-SK" dirty="0" smtClean="0"/>
              <a:t>, </a:t>
            </a:r>
            <a:r>
              <a:rPr lang="sk-SK" dirty="0" err="1" smtClean="0"/>
              <a:t>that</a:t>
            </a:r>
            <a:endParaRPr lang="sk-SK" dirty="0" smtClean="0"/>
          </a:p>
          <a:p>
            <a:r>
              <a:rPr lang="sk-SK" dirty="0" smtClean="0"/>
              <a:t>3.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If</a:t>
            </a:r>
            <a:r>
              <a:rPr lang="sk-SK" dirty="0" smtClean="0"/>
              <a:t>, </a:t>
            </a:r>
            <a:r>
              <a:rPr lang="sk-SK" dirty="0" err="1" smtClean="0"/>
              <a:t>that</a:t>
            </a:r>
            <a:r>
              <a:rPr lang="sk-SK" dirty="0" smtClean="0"/>
              <a:t>, </a:t>
            </a:r>
            <a:r>
              <a:rPr lang="sk-SK" dirty="0" err="1" smtClean="0"/>
              <a:t>whether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377</TotalTime>
  <Words>1020</Words>
  <Application>Microsoft Office PowerPoint</Application>
  <PresentationFormat>Prezentácia na obrazovke (4:3)</PresentationFormat>
  <Paragraphs>113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6" baseType="lpstr">
      <vt:lpstr>Tw Cen MT</vt:lpstr>
      <vt:lpstr>Tw Cen MT Condensed</vt:lpstr>
      <vt:lpstr>Wingdings 3</vt:lpstr>
      <vt:lpstr>Integrál</vt:lpstr>
      <vt:lpstr>Subordination</vt:lpstr>
      <vt:lpstr>Subordination</vt:lpstr>
      <vt:lpstr>Complex sentence</vt:lpstr>
      <vt:lpstr>Since she was healthy, she did not need special care. </vt:lpstr>
      <vt:lpstr>I know that you can do it if you try. – 3 clauses together </vt:lpstr>
      <vt:lpstr>Prezentácia programu PowerPoint</vt:lpstr>
      <vt:lpstr>Subordination signal</vt:lpstr>
      <vt:lpstr>Subordinators</vt:lpstr>
      <vt:lpstr>3 types – according to what types of clauses they introduce</vt:lpstr>
      <vt:lpstr>Formal classification of subordinators</vt:lpstr>
      <vt:lpstr>Prezentácia programu PowerPoint</vt:lpstr>
      <vt:lpstr>Subordination in the clauses containing a degree element in the superordinate structure</vt:lpstr>
      <vt:lpstr>Other indicators of subordination:</vt:lpstr>
      <vt:lpstr>Relativizers can be:</vt:lpstr>
      <vt:lpstr>Prezentácia programu PowerPoint</vt:lpstr>
      <vt:lpstr>Use of relative pronoun THAT – subordination marker in relative clauses</vt:lpstr>
      <vt:lpstr>S-O inversion – another marker of subordination</vt:lpstr>
      <vt:lpstr>The absence of a finite verb – indicator of subordination</vt:lpstr>
      <vt:lpstr>To conclude:</vt:lpstr>
      <vt:lpstr>Prezentácia programu PowerPoint</vt:lpstr>
      <vt:lpstr>Complex sentence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Subordination</dc:title>
  <dc:creator>Anicka</dc:creator>
  <cp:lastModifiedBy>Slatinska Anna, Mgr., PhD.</cp:lastModifiedBy>
  <cp:revision>46</cp:revision>
  <dcterms:created xsi:type="dcterms:W3CDTF">2015-08-03T10:56:01Z</dcterms:created>
  <dcterms:modified xsi:type="dcterms:W3CDTF">2020-11-03T07:12:07Z</dcterms:modified>
</cp:coreProperties>
</file>