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0" r:id="rId3"/>
    <p:sldId id="261" r:id="rId4"/>
    <p:sldId id="257" r:id="rId5"/>
    <p:sldId id="258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208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A7E5-EE40-4E8B-BF37-1DFE94294630}" type="datetimeFigureOut">
              <a:rPr lang="sk-SK" smtClean="0"/>
              <a:t>23.9.2024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7972CBE-F87D-4B5F-888E-528A39D46155}" type="slidenum">
              <a:rPr lang="sk-SK" smtClean="0"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346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A7E5-EE40-4E8B-BF37-1DFE94294630}" type="datetimeFigureOut">
              <a:rPr lang="sk-SK" smtClean="0"/>
              <a:t>23.9.2024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2CBE-F87D-4B5F-888E-528A39D46155}" type="slidenum">
              <a:rPr lang="sk-SK" smtClean="0"/>
              <a:t>‹#›</a:t>
            </a:fld>
            <a:endParaRPr lang="sk-SK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042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A7E5-EE40-4E8B-BF37-1DFE94294630}" type="datetimeFigureOut">
              <a:rPr lang="sk-SK" smtClean="0"/>
              <a:t>23.9.2024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2CBE-F87D-4B5F-888E-528A39D46155}" type="slidenum">
              <a:rPr lang="sk-SK" smtClean="0"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696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A7E5-EE40-4E8B-BF37-1DFE94294630}" type="datetimeFigureOut">
              <a:rPr lang="sk-SK" smtClean="0"/>
              <a:t>23.9.2024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2CBE-F87D-4B5F-888E-528A39D46155}" type="slidenum">
              <a:rPr lang="sk-SK" smtClean="0"/>
              <a:t>‹#›</a:t>
            </a:fld>
            <a:endParaRPr lang="sk-SK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097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A7E5-EE40-4E8B-BF37-1DFE94294630}" type="datetimeFigureOut">
              <a:rPr lang="sk-SK" smtClean="0"/>
              <a:t>23.9.2024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2CBE-F87D-4B5F-888E-528A39D46155}" type="slidenum">
              <a:rPr lang="sk-SK" smtClean="0"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04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A7E5-EE40-4E8B-BF37-1DFE94294630}" type="datetimeFigureOut">
              <a:rPr lang="sk-SK" smtClean="0"/>
              <a:t>23.9.2024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2CBE-F87D-4B5F-888E-528A39D46155}" type="slidenum">
              <a:rPr lang="sk-SK" smtClean="0"/>
              <a:t>‹#›</a:t>
            </a:fld>
            <a:endParaRPr lang="sk-SK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473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A7E5-EE40-4E8B-BF37-1DFE94294630}" type="datetimeFigureOut">
              <a:rPr lang="sk-SK" smtClean="0"/>
              <a:t>23.9.2024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2CBE-F87D-4B5F-888E-528A39D46155}" type="slidenum">
              <a:rPr lang="sk-SK" smtClean="0"/>
              <a:t>‹#›</a:t>
            </a:fld>
            <a:endParaRPr lang="sk-SK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34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A7E5-EE40-4E8B-BF37-1DFE94294630}" type="datetimeFigureOut">
              <a:rPr lang="sk-SK" smtClean="0"/>
              <a:t>23.9.2024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2CBE-F87D-4B5F-888E-528A39D46155}" type="slidenum">
              <a:rPr lang="sk-SK" smtClean="0"/>
              <a:t>‹#›</a:t>
            </a:fld>
            <a:endParaRPr lang="sk-SK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432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A7E5-EE40-4E8B-BF37-1DFE94294630}" type="datetimeFigureOut">
              <a:rPr lang="sk-SK" smtClean="0"/>
              <a:t>23.9.2024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2CBE-F87D-4B5F-888E-528A39D4615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4418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A7E5-EE40-4E8B-BF37-1DFE94294630}" type="datetimeFigureOut">
              <a:rPr lang="sk-SK" smtClean="0"/>
              <a:t>23.9.2024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2CBE-F87D-4B5F-888E-528A39D46155}" type="slidenum">
              <a:rPr lang="sk-SK" smtClean="0"/>
              <a:t>‹#›</a:t>
            </a:fld>
            <a:endParaRPr lang="sk-SK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374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2975A7E5-EE40-4E8B-BF37-1DFE94294630}" type="datetimeFigureOut">
              <a:rPr lang="sk-SK" smtClean="0"/>
              <a:t>23.9.2024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2CBE-F87D-4B5F-888E-528A39D46155}" type="slidenum">
              <a:rPr lang="sk-SK" smtClean="0"/>
              <a:t>‹#›</a:t>
            </a:fld>
            <a:endParaRPr lang="sk-SK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981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5A7E5-EE40-4E8B-BF37-1DFE94294630}" type="datetimeFigureOut">
              <a:rPr lang="sk-SK" smtClean="0"/>
              <a:t>23.9.2024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7972CBE-F87D-4B5F-888E-528A39D46155}" type="slidenum">
              <a:rPr lang="sk-SK" smtClean="0"/>
              <a:t>‹#›</a:t>
            </a:fld>
            <a:endParaRPr lang="sk-SK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43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d174d1b0-5179-45eb-b4ff-81efd734d11f@eurprd07.prod.outlook.com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cid:27e7548e-713a-4bf2-8a59-36a5651f03b4@eurprd07.prod.outlook.com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telino.com/pages/intelino-play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99934B-4D7D-CD20-3C76-CE29474986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Robotika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574A2C-5C96-1D04-C2C5-523E95C415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Patrik </a:t>
            </a:r>
            <a:r>
              <a:rPr lang="sk-SK" dirty="0" err="1"/>
              <a:t>voštinár</a:t>
            </a: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A210057-E8C7-C1EA-0A4E-4FCE48411B8B}"/>
              </a:ext>
            </a:extLst>
          </p:cNvPr>
          <p:cNvPicPr/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2" t="-951" r="15574" b="5890"/>
          <a:stretch>
            <a:fillRect/>
          </a:stretch>
        </p:blipFill>
        <p:spPr bwMode="auto">
          <a:xfrm>
            <a:off x="419100" y="294482"/>
            <a:ext cx="1822450" cy="165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34B1F9C3-CE8C-3913-5675-7F7E7380F462}"/>
              </a:ext>
            </a:extLst>
          </p:cNvPr>
          <p:cNvPicPr/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7" t="4178" r="14783" b="21542"/>
          <a:stretch>
            <a:fillRect/>
          </a:stretch>
        </p:blipFill>
        <p:spPr bwMode="auto">
          <a:xfrm>
            <a:off x="9816235" y="294482"/>
            <a:ext cx="1956665" cy="165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4A7CCDC-845D-1F8B-B627-69A00889B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1" t="14830" r="11542" b="11731"/>
          <a:stretch/>
        </p:blipFill>
        <p:spPr bwMode="auto">
          <a:xfrm>
            <a:off x="9976914" y="4399605"/>
            <a:ext cx="1635306" cy="165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654FB44-B5E9-975E-493A-F43F0C00C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7" t="31856" r="14441" b="32023"/>
          <a:stretch/>
        </p:blipFill>
        <p:spPr bwMode="auto">
          <a:xfrm>
            <a:off x="277882" y="3883761"/>
            <a:ext cx="1963668" cy="222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826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A9E828-9A65-6E40-7A1C-B4C8FF29C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Makeblock</a:t>
            </a:r>
            <a:r>
              <a:rPr lang="sk-SK" dirty="0"/>
              <a:t> </a:t>
            </a:r>
            <a:r>
              <a:rPr lang="sk-SK" dirty="0" err="1"/>
              <a:t>mTiny</a:t>
            </a:r>
            <a:endParaRPr lang="sk-SK" dirty="0"/>
          </a:p>
        </p:txBody>
      </p:sp>
      <p:pic>
        <p:nvPicPr>
          <p:cNvPr id="2050" name="Picture 2" descr="mTiny Interactive Learning Robot Toy for Toddlers｜Emo Pet Robot for  Kids｜Makeblock">
            <a:extLst>
              <a:ext uri="{FF2B5EF4-FFF2-40B4-BE49-F238E27FC236}">
                <a16:creationId xmlns:a16="http://schemas.microsoft.com/office/drawing/2014/main" id="{6B12AFA5-8A65-B6CB-610A-AA05C0426D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7" t="37753" r="12263" b="7572"/>
          <a:stretch/>
        </p:blipFill>
        <p:spPr bwMode="auto">
          <a:xfrm>
            <a:off x="1472936" y="2348841"/>
            <a:ext cx="4780280" cy="303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keblock mTiny Coding Kit Education Robot for Preschool – Kingly Pte Ltd">
            <a:extLst>
              <a:ext uri="{FF2B5EF4-FFF2-40B4-BE49-F238E27FC236}">
                <a16:creationId xmlns:a16="http://schemas.microsoft.com/office/drawing/2014/main" id="{C93E54FA-9D12-4285-90E0-89F957C4E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574" y="2015732"/>
            <a:ext cx="3891280" cy="389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557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A875E5-86AB-5C9E-55B8-601E32DF7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Intelino</a:t>
            </a:r>
            <a:r>
              <a:rPr lang="sk-SK" dirty="0"/>
              <a:t> </a:t>
            </a:r>
            <a:r>
              <a:rPr lang="sk-SK" dirty="0" err="1"/>
              <a:t>programovatelný</a:t>
            </a:r>
            <a:r>
              <a:rPr lang="sk-SK" dirty="0"/>
              <a:t> vláčik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876D15-4CCE-FF44-E402-E40E3D696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1" t="14830" r="11542" b="11731"/>
          <a:stretch/>
        </p:blipFill>
        <p:spPr bwMode="auto">
          <a:xfrm>
            <a:off x="5045412" y="2060438"/>
            <a:ext cx="2353763" cy="238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1519B95-DDE9-F50F-1449-164969708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t="14558" r="13311" b="11731"/>
          <a:stretch/>
        </p:blipFill>
        <p:spPr bwMode="auto">
          <a:xfrm>
            <a:off x="636151" y="2379306"/>
            <a:ext cx="3750906" cy="355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91F462F-A4FD-4E60-BAC3-5C741E492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7" t="12788" r="12494" b="11779"/>
          <a:stretch/>
        </p:blipFill>
        <p:spPr bwMode="auto">
          <a:xfrm>
            <a:off x="8006064" y="2413949"/>
            <a:ext cx="3549785" cy="355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525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A875E5-86AB-5C9E-55B8-601E32DF7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587" y="907156"/>
            <a:ext cx="9603275" cy="1049235"/>
          </a:xfrm>
        </p:spPr>
        <p:txBody>
          <a:bodyPr/>
          <a:lstStyle/>
          <a:p>
            <a:r>
              <a:rPr lang="sk-SK" dirty="0" err="1"/>
              <a:t>Intelino</a:t>
            </a:r>
            <a:r>
              <a:rPr lang="sk-SK" dirty="0"/>
              <a:t> </a:t>
            </a:r>
            <a:r>
              <a:rPr lang="sk-SK" dirty="0" err="1"/>
              <a:t>programovatelný</a:t>
            </a:r>
            <a:r>
              <a:rPr lang="sk-SK" dirty="0"/>
              <a:t> vláčik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DAF3E7A-CE9B-A9AF-8491-E4016EF9B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25850" r="11406" b="16327"/>
          <a:stretch/>
        </p:blipFill>
        <p:spPr bwMode="auto">
          <a:xfrm>
            <a:off x="2232837" y="3074856"/>
            <a:ext cx="3038959" cy="239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25633C6-A1BA-49A3-E152-8DAC2A34E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4" t="15782" r="13039" b="13411"/>
          <a:stretch/>
        </p:blipFill>
        <p:spPr bwMode="auto">
          <a:xfrm>
            <a:off x="7702510" y="3074856"/>
            <a:ext cx="2518197" cy="239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objekt pre obsah 2">
            <a:extLst>
              <a:ext uri="{FF2B5EF4-FFF2-40B4-BE49-F238E27FC236}">
                <a16:creationId xmlns:a16="http://schemas.microsoft.com/office/drawing/2014/main" id="{48178701-CF06-8C3F-69AF-04C5A8B6C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4314738" cy="3450613"/>
          </a:xfrm>
        </p:spPr>
        <p:txBody>
          <a:bodyPr/>
          <a:lstStyle/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intelino.com</a:t>
            </a:r>
            <a:r>
              <a:rPr lang="sk-SK" dirty="0"/>
              <a:t>/</a:t>
            </a:r>
            <a:r>
              <a:rPr lang="sk-SK" dirty="0" err="1"/>
              <a:t>pages</a:t>
            </a:r>
            <a:r>
              <a:rPr lang="sk-SK" dirty="0"/>
              <a:t>/</a:t>
            </a:r>
            <a:r>
              <a:rPr lang="sk-SK" dirty="0" err="1"/>
              <a:t>scratch-app</a:t>
            </a:r>
            <a:endParaRPr lang="sk-SK" dirty="0"/>
          </a:p>
        </p:txBody>
      </p:sp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F2F769BE-845A-8CC6-337D-D5CE4AF95C43}"/>
              </a:ext>
            </a:extLst>
          </p:cNvPr>
          <p:cNvSpPr txBox="1">
            <a:spLocks/>
          </p:cNvSpPr>
          <p:nvPr/>
        </p:nvSpPr>
        <p:spPr>
          <a:xfrm>
            <a:off x="6558534" y="2015731"/>
            <a:ext cx="4806151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>
                <a:hlinkClick r:id="rId4"/>
              </a:rPr>
              <a:t>https://intelino.com/pages/intelino-play</a:t>
            </a:r>
            <a:endParaRPr lang="sk-SK" dirty="0"/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intelino.com</a:t>
            </a:r>
            <a:r>
              <a:rPr lang="sk-SK" dirty="0"/>
              <a:t>/</a:t>
            </a:r>
            <a:r>
              <a:rPr lang="sk-SK" dirty="0" err="1"/>
              <a:t>pages</a:t>
            </a:r>
            <a:r>
              <a:rPr lang="sk-SK" dirty="0"/>
              <a:t>/</a:t>
            </a:r>
            <a:r>
              <a:rPr lang="sk-SK" dirty="0" err="1"/>
              <a:t>edu-central-app</a:t>
            </a:r>
            <a:endParaRPr lang="sk-SK" dirty="0"/>
          </a:p>
        </p:txBody>
      </p:sp>
      <p:sp>
        <p:nvSpPr>
          <p:cNvPr id="7" name="Zástupný objekt pre obsah 2">
            <a:extLst>
              <a:ext uri="{FF2B5EF4-FFF2-40B4-BE49-F238E27FC236}">
                <a16:creationId xmlns:a16="http://schemas.microsoft.com/office/drawing/2014/main" id="{5FC2D518-1A86-0F5A-EADA-A44BDFCE5F5D}"/>
              </a:ext>
            </a:extLst>
          </p:cNvPr>
          <p:cNvSpPr txBox="1">
            <a:spLocks/>
          </p:cNvSpPr>
          <p:nvPr/>
        </p:nvSpPr>
        <p:spPr>
          <a:xfrm>
            <a:off x="2232838" y="5525684"/>
            <a:ext cx="9131848" cy="16014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intelino.com</a:t>
            </a:r>
            <a:r>
              <a:rPr lang="sk-SK" dirty="0"/>
              <a:t>/</a:t>
            </a:r>
            <a:r>
              <a:rPr lang="sk-SK" dirty="0" err="1"/>
              <a:t>pages</a:t>
            </a:r>
            <a:r>
              <a:rPr lang="sk-SK" dirty="0"/>
              <a:t>/</a:t>
            </a:r>
            <a:r>
              <a:rPr lang="sk-SK" dirty="0" err="1"/>
              <a:t>intelino-python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03980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625EA582-85C8-1070-7638-A0C3F0253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2322"/>
            <a:ext cx="7772400" cy="593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34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9F7450-387A-6B80-0DD2-011B9950A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Príkazy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485FA36-1EDC-90EE-01DF-88D727908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Počas bežného dňa robíme rôzne aktivity, ktoré sa opakujú a vykonávajú sa postupne v určitom poradí</a:t>
            </a:r>
          </a:p>
          <a:p>
            <a:pPr lvl="1"/>
            <a:r>
              <a:rPr lang="sk-SK" dirty="0"/>
              <a:t>Ráno otvoríme oči </a:t>
            </a:r>
            <a:r>
              <a:rPr lang="sk-SK" dirty="0">
                <a:sym typeface="Wingdings" panose="05000000000000000000" pitchFamily="2" charset="2"/>
              </a:rPr>
              <a:t> vstaneme z postele  oblečieme sa  ...</a:t>
            </a:r>
          </a:p>
          <a:p>
            <a:pPr lvl="1"/>
            <a:r>
              <a:rPr lang="sk-SK" dirty="0">
                <a:sym typeface="Wingdings" panose="05000000000000000000" pitchFamily="2" charset="2"/>
              </a:rPr>
              <a:t>Čistenie zubov: zoberieme si kefku  zoberieme pastu  dáme pastu na kefku  ...</a:t>
            </a:r>
            <a:endParaRPr lang="sk-SK" dirty="0"/>
          </a:p>
          <a:p>
            <a:r>
              <a:rPr lang="sk-SK" dirty="0"/>
              <a:t>Kroky, ktoré vykonávame sa v informatike nazývajú </a:t>
            </a:r>
            <a:r>
              <a:rPr lang="sk-SK" b="1" dirty="0"/>
              <a:t>PRÍKAZY</a:t>
            </a:r>
            <a:r>
              <a:rPr lang="sk-SK" dirty="0"/>
              <a:t> a postup, ktorý vykonávame podľa príkazov sa nazýva </a:t>
            </a:r>
            <a:r>
              <a:rPr lang="sk-SK" b="1" dirty="0"/>
              <a:t>ALGORITMUS</a:t>
            </a:r>
          </a:p>
        </p:txBody>
      </p:sp>
    </p:spTree>
    <p:extLst>
      <p:ext uri="{BB962C8B-B14F-4D97-AF65-F5344CB8AC3E}">
        <p14:creationId xmlns:p14="http://schemas.microsoft.com/office/powerpoint/2010/main" val="3300857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9F7450-387A-6B80-0DD2-011B9950A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Príkazy - úloha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485FA36-1EDC-90EE-01DF-88D727908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Zoraď karty správne za sebou (zdroj </a:t>
            </a:r>
            <a:r>
              <a:rPr lang="sk-SK" dirty="0" err="1"/>
              <a:t>Pekárková</a:t>
            </a:r>
            <a:r>
              <a:rPr lang="sk-SK" dirty="0"/>
              <a:t>, 2017)</a:t>
            </a:r>
            <a:endParaRPr lang="sk-SK" b="1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B85E6329-CB03-FAFA-0421-C1B96399D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666" y="2700206"/>
            <a:ext cx="6030167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04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904A6D-FAF3-C368-7E2D-D3C85961C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Bee-bot</a:t>
            </a:r>
            <a:r>
              <a:rPr lang="sk-SK" dirty="0"/>
              <a:t> 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5DE7BD8F-7E9D-7AF2-A448-6812859277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7" t="27940" r="25483" b="26681"/>
          <a:stretch/>
        </p:blipFill>
        <p:spPr bwMode="auto">
          <a:xfrm>
            <a:off x="10086841" y="4239845"/>
            <a:ext cx="1936026" cy="17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981EBDD-B752-9C68-0794-DC07A0D04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6" t="23961" r="23044" b="23092"/>
          <a:stretch/>
        </p:blipFill>
        <p:spPr bwMode="auto">
          <a:xfrm>
            <a:off x="6253216" y="4220793"/>
            <a:ext cx="1782417" cy="177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CCC0E95-732A-F6BC-E713-E51367CC8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23285" r="23140" b="23382"/>
          <a:stretch/>
        </p:blipFill>
        <p:spPr bwMode="auto">
          <a:xfrm>
            <a:off x="8186700" y="4220793"/>
            <a:ext cx="1782368" cy="177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160ADB2-3C22-C993-4A3A-56EBFDE14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t="4348" r="10774" b="2704"/>
          <a:stretch/>
        </p:blipFill>
        <p:spPr bwMode="auto">
          <a:xfrm>
            <a:off x="10569752" y="2456177"/>
            <a:ext cx="1453115" cy="162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objekt pre obsah 2">
            <a:extLst>
              <a:ext uri="{FF2B5EF4-FFF2-40B4-BE49-F238E27FC236}">
                <a16:creationId xmlns:a16="http://schemas.microsoft.com/office/drawing/2014/main" id="{181ED1BE-48E4-DD76-B708-284500BAC2D9}"/>
              </a:ext>
            </a:extLst>
          </p:cNvPr>
          <p:cNvSpPr txBox="1">
            <a:spLocks/>
          </p:cNvSpPr>
          <p:nvPr/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/>
              <a:t>Interaktívna včielka na rozvoj logického myslenia, priestorovej orientácie, plánovania</a:t>
            </a:r>
          </a:p>
          <a:p>
            <a:r>
              <a:rPr lang="sk-SK" dirty="0"/>
              <a:t>pamätá si až 200 príkazov</a:t>
            </a:r>
          </a:p>
          <a:p>
            <a:r>
              <a:rPr lang="sk-SK" dirty="0"/>
              <a:t>Pohybuje sa v štyroch smeroch a otáča sa o 90°</a:t>
            </a:r>
          </a:p>
          <a:p>
            <a:r>
              <a:rPr lang="sk-SK" dirty="0"/>
              <a:t>K dispozícií sú viaceré podložky s rôznymi témami</a:t>
            </a:r>
          </a:p>
          <a:p>
            <a:endParaRPr lang="sk-SK" dirty="0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426AE45A-F334-5D02-4B09-E37489A3D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1" b="9491"/>
          <a:stretch/>
        </p:blipFill>
        <p:spPr bwMode="auto">
          <a:xfrm>
            <a:off x="1656134" y="3912438"/>
            <a:ext cx="2545873" cy="214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996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E99D32-667C-45C1-DEAE-6A77F414C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Bee-bot</a:t>
            </a:r>
            <a:endParaRPr lang="sk-SK" dirty="0"/>
          </a:p>
        </p:txBody>
      </p:sp>
      <p:pic>
        <p:nvPicPr>
          <p:cNvPr id="5" name="Zástupný objekt pre obsah 4" descr="Obrázok, na ktorom je snímka obrazovky, hračka&#10;&#10;Automaticky generovaný popis">
            <a:extLst>
              <a:ext uri="{FF2B5EF4-FFF2-40B4-BE49-F238E27FC236}">
                <a16:creationId xmlns:a16="http://schemas.microsoft.com/office/drawing/2014/main" id="{99E272FA-42B8-377D-905A-3FC1C9005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509" y="2016707"/>
            <a:ext cx="5138606" cy="3449638"/>
          </a:xfrm>
        </p:spPr>
      </p:pic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5EBD69C6-B419-157A-F39C-B0AE0CFD0DC6}"/>
              </a:ext>
            </a:extLst>
          </p:cNvPr>
          <p:cNvSpPr txBox="1">
            <a:spLocks/>
          </p:cNvSpPr>
          <p:nvPr/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/>
              <a:t>Pohyb vpred = 150mm ± 8mm</a:t>
            </a:r>
          </a:p>
          <a:p>
            <a:r>
              <a:rPr lang="sk-SK" dirty="0"/>
              <a:t>Otočenie vľavo, vpravo 90° ± 4%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75731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E99D32-667C-45C1-DEAE-6A77F414C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Bee-bot</a:t>
            </a:r>
            <a:endParaRPr lang="sk-SK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F16A28D6-BE89-A015-BC42-5006810F4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2191070"/>
            <a:ext cx="7245248" cy="3271266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7177EEE2-42FE-B25B-0092-CE73B2865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9356" y="2459674"/>
            <a:ext cx="2267266" cy="273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23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3DC8A0-A901-2BB7-A88A-508BF4799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Code</a:t>
            </a:r>
            <a:r>
              <a:rPr lang="sk-SK" dirty="0"/>
              <a:t> &amp; Go® Robotická myš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C6F40E9-B447-D9FF-8149-3F609AECF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Interaktívna myš s rovnakou funkcionalitou ako </a:t>
            </a:r>
            <a:r>
              <a:rPr lang="sk-SK" dirty="0" err="1"/>
              <a:t>Bee-bot</a:t>
            </a:r>
            <a:endParaRPr lang="sk-SK" dirty="0"/>
          </a:p>
          <a:p>
            <a:r>
              <a:rPr lang="sk-SK" dirty="0"/>
              <a:t>Môžeme postaviť vlastný labyrint (16 podložiek, 22 stien, 3 tunely)</a:t>
            </a:r>
          </a:p>
          <a:p>
            <a:r>
              <a:rPr lang="sk-SK" dirty="0"/>
              <a:t>´dopredu</a:t>
            </a:r>
            <a:r>
              <a:rPr lang="sk-SK"/>
              <a:t>/dozadu = 12,5cm</a:t>
            </a:r>
            <a:endParaRPr lang="sk-SK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D3A6912-5A5E-6E1B-99AA-8A54E8EE6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663" y="2570747"/>
            <a:ext cx="3914274" cy="391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CDF2311-D322-F9CD-B6CC-E78F7344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9" y="3196388"/>
            <a:ext cx="2779295" cy="277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801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3DC8A0-A901-2BB7-A88A-508BF4799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Code</a:t>
            </a:r>
            <a:r>
              <a:rPr lang="sk-SK" dirty="0"/>
              <a:t> &amp; Go® Robotická myš</a:t>
            </a:r>
          </a:p>
        </p:txBody>
      </p:sp>
      <p:pic>
        <p:nvPicPr>
          <p:cNvPr id="5" name="Obrázok 4" descr="Obrázok, na ktorom je text, grafika, grafický dizajn, snímka obrazovky&#10;&#10;Automaticky generovaný popis">
            <a:extLst>
              <a:ext uri="{FF2B5EF4-FFF2-40B4-BE49-F238E27FC236}">
                <a16:creationId xmlns:a16="http://schemas.microsoft.com/office/drawing/2014/main" id="{5ACDDD37-8353-4402-6BA8-B628D35E8D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4" b="11065"/>
          <a:stretch/>
        </p:blipFill>
        <p:spPr>
          <a:xfrm>
            <a:off x="4326004" y="2148840"/>
            <a:ext cx="3458711" cy="377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01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A875E5-86AB-5C9E-55B8-601E32DF7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Makeblock</a:t>
            </a:r>
            <a:r>
              <a:rPr lang="sk-SK" dirty="0"/>
              <a:t> </a:t>
            </a:r>
            <a:r>
              <a:rPr lang="sk-SK" dirty="0" err="1"/>
              <a:t>mTiny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196F15D-EE78-9A58-5EE1-72FEF7006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Interaktívna panda</a:t>
            </a:r>
          </a:p>
          <a:p>
            <a:endParaRPr lang="sk-SK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CC5B4D-2875-C061-1199-30DED6239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9" t="31856" r="14441" b="32023"/>
          <a:stretch/>
        </p:blipFill>
        <p:spPr bwMode="auto">
          <a:xfrm>
            <a:off x="274320" y="3576320"/>
            <a:ext cx="4988560" cy="247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373508C-6865-13BE-D31F-977FFBCDA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3" b="17825"/>
          <a:stretch/>
        </p:blipFill>
        <p:spPr bwMode="auto">
          <a:xfrm>
            <a:off x="7087554" y="3337560"/>
            <a:ext cx="4098608" cy="237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11034"/>
      </p:ext>
    </p:extLst>
  </p:cSld>
  <p:clrMapOvr>
    <a:masterClrMapping/>
  </p:clrMapOvr>
</p:sld>
</file>

<file path=ppt/theme/theme1.xml><?xml version="1.0" encoding="utf-8"?>
<a:theme xmlns:a="http://schemas.openxmlformats.org/drawingml/2006/main" name="Galéria">
  <a:themeElements>
    <a:clrScheme name="Galé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é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é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312</TotalTime>
  <Words>222</Words>
  <Application>Microsoft Macintosh PowerPoint</Application>
  <PresentationFormat>Širokouhlá</PresentationFormat>
  <Paragraphs>32</Paragraphs>
  <Slides>13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7" baseType="lpstr">
      <vt:lpstr>Arial</vt:lpstr>
      <vt:lpstr>Gill Sans MT</vt:lpstr>
      <vt:lpstr>Wingdings</vt:lpstr>
      <vt:lpstr>Galéria</vt:lpstr>
      <vt:lpstr>Robotika</vt:lpstr>
      <vt:lpstr>Príkazy</vt:lpstr>
      <vt:lpstr>Príkazy - úloha</vt:lpstr>
      <vt:lpstr>Bee-bot </vt:lpstr>
      <vt:lpstr>Bee-bot</vt:lpstr>
      <vt:lpstr>Bee-bot</vt:lpstr>
      <vt:lpstr>Code &amp; Go® Robotická myš</vt:lpstr>
      <vt:lpstr>Code &amp; Go® Robotická myš</vt:lpstr>
      <vt:lpstr>Makeblock mTiny</vt:lpstr>
      <vt:lpstr>Makeblock mTiny</vt:lpstr>
      <vt:lpstr>Intelino programovatelný vláčik</vt:lpstr>
      <vt:lpstr>Intelino programovatelný vláčik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Robotika</dc:title>
  <dc:creator>Patrik Voštinár</dc:creator>
  <cp:lastModifiedBy>doc. PaedDr. Vostinar Patrik PhD.</cp:lastModifiedBy>
  <cp:revision>7</cp:revision>
  <dcterms:created xsi:type="dcterms:W3CDTF">2023-05-16T19:45:15Z</dcterms:created>
  <dcterms:modified xsi:type="dcterms:W3CDTF">2024-09-23T08:26:21Z</dcterms:modified>
</cp:coreProperties>
</file>